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Bellota Text"/>
      <p:regular r:id="rId19"/>
      <p:bold r:id="rId20"/>
      <p:italic r:id="rId21"/>
      <p:boldItalic r:id="rId22"/>
    </p:embeddedFont>
    <p:embeddedFont>
      <p:font typeface="Odibee Sans"/>
      <p:regular r:id="rId23"/>
    </p:embeddedFont>
    <p:embeddedFont>
      <p:font typeface="Didact Gothic"/>
      <p:regular r:id="rId24"/>
    </p:embeddedFont>
    <p:embeddedFont>
      <p:font typeface="Roboto Condensed"/>
      <p:regular r:id="rId25"/>
      <p:bold r:id="rId26"/>
      <p:italic r:id="rId27"/>
      <p:boldItalic r:id="rId28"/>
    </p:embeddedFont>
    <p:embeddedFont>
      <p:font typeface="Caveat Regular"/>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ellotaText-bold.fntdata"/><Relationship Id="rId22" Type="http://schemas.openxmlformats.org/officeDocument/2006/relationships/font" Target="fonts/BellotaText-boldItalic.fntdata"/><Relationship Id="rId21" Type="http://schemas.openxmlformats.org/officeDocument/2006/relationships/font" Target="fonts/BellotaText-italic.fntdata"/><Relationship Id="rId24" Type="http://schemas.openxmlformats.org/officeDocument/2006/relationships/font" Target="fonts/DidactGothic-regular.fntdata"/><Relationship Id="rId23" Type="http://schemas.openxmlformats.org/officeDocument/2006/relationships/font" Target="fonts/Odibee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Condensed-bold.fntdata"/><Relationship Id="rId25" Type="http://schemas.openxmlformats.org/officeDocument/2006/relationships/font" Target="fonts/RobotoCondensed-regular.fntdata"/><Relationship Id="rId28" Type="http://schemas.openxmlformats.org/officeDocument/2006/relationships/font" Target="fonts/RobotoCondensed-boldItalic.fntdata"/><Relationship Id="rId27" Type="http://schemas.openxmlformats.org/officeDocument/2006/relationships/font" Target="fonts/RobotoCondense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aveatRegular-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CaveatRegular-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BellotaTex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bhscapa.com"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ea3100d66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ea3100d6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There is an overall program advisor (Mandy Hsia) who oversees and works with advisors of different modules to form the "Ground to Harvest" program.  There will be advisors for each individual module to help students with learning and hands-on projects. The finalized Participants will be invited to google classroom to find materials and project schedules</a:t>
            </a:r>
            <a:endParaRPr/>
          </a:p>
          <a:p>
            <a:pPr indent="0" lvl="0" marL="0" rtl="0" algn="l">
              <a:spcBef>
                <a:spcPts val="0"/>
              </a:spcBef>
              <a:spcAft>
                <a:spcPts val="0"/>
              </a:spcAft>
              <a:buClr>
                <a:schemeClr val="dk1"/>
              </a:buClr>
              <a:buSzPts val="1100"/>
              <a:buFont typeface="Arial"/>
              <a:buNone/>
            </a:pPr>
            <a:r>
              <a:rPr lang="en"/>
              <a:t>Mandy Hsia: : Professor at California State University, Los Angeles, Department of Chemistry and Biochemistry.She has Ph.D in Biochemistry of Molecular biology (2010, UC Davis), and a BS in molecular biology (UC San Diego).</a:t>
            </a:r>
            <a:endParaRPr/>
          </a:p>
          <a:p>
            <a:pPr indent="0" lvl="0" marL="0" rtl="0" algn="l">
              <a:spcBef>
                <a:spcPts val="0"/>
              </a:spcBef>
              <a:spcAft>
                <a:spcPts val="0"/>
              </a:spcAft>
              <a:buClr>
                <a:schemeClr val="dk1"/>
              </a:buClr>
              <a:buSzPts val="1100"/>
              <a:buFont typeface="Arial"/>
              <a:buNone/>
            </a:pPr>
            <a:r>
              <a:rPr lang="en"/>
              <a:t>Rosa Tse: M.S in Nutritional Science (Cal State LA),  B.S. in  Math Applied Science/Economics from UCLA. She is a Registered Dietitian and have recently received a certificate in Plant Based Nutrition from eCornell University.</a:t>
            </a:r>
            <a:endParaRPr/>
          </a:p>
          <a:p>
            <a:pPr indent="0" lvl="0" marL="0" rtl="0" algn="l">
              <a:spcBef>
                <a:spcPts val="0"/>
              </a:spcBef>
              <a:spcAft>
                <a:spcPts val="0"/>
              </a:spcAft>
              <a:buClr>
                <a:schemeClr val="dk1"/>
              </a:buClr>
              <a:buSzPts val="1100"/>
              <a:buFont typeface="Arial"/>
              <a:buNone/>
            </a:pPr>
            <a:r>
              <a:rPr lang="en"/>
              <a:t>Young Lin: CEO of Bliss and Wisdom Charitable Organization (BWCO) in Los Angeles, California.He has a Master Degree in Business Administration （1992, University of Washington at Seattle ) and a BS in Agricultural Economics ( 1983, National Taiwan University) . (Ryan)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ec29894771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ec29894771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Bella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ed7c275ad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ed7c275ad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CAPA Youth Team is accepting applications for projects. You can be your own team leader. Project applications will be </a:t>
            </a:r>
            <a:r>
              <a:rPr lang="en"/>
              <a:t>reviewed</a:t>
            </a:r>
            <a:r>
              <a:rPr lang="en"/>
              <a:t> by CAPA board members and upon approval of the project, CAPA can support your project by providing resources. The scope of your project needs to adhere to CAPA terms and guidelines, Check </a:t>
            </a:r>
            <a:r>
              <a:rPr lang="en" u="sng">
                <a:solidFill>
                  <a:schemeClr val="hlink"/>
                </a:solidFill>
                <a:hlinkClick r:id="rId2"/>
              </a:rPr>
              <a:t>www.dbhscapa.com</a:t>
            </a:r>
            <a:r>
              <a:rPr lang="en"/>
              <a:t> for more information.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ec29894771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ec29894771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ec2989477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ec2989477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0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ed85a85a7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ed85a85a7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ec2989477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ec2989477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800">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ec2989477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ec2989477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Good Evening everyone, my name is Ethan Yang and I am a current senior at Diamond Bar High school, as well as one of the student team leaders for the CAPA youth team. </a:t>
            </a:r>
            <a:r>
              <a:rPr lang="en"/>
              <a:t>Unfortunately</a:t>
            </a:r>
            <a:r>
              <a:rPr lang="en"/>
              <a:t>, due to time conflicts I am unable to be present during this meeting, so I will cover my slides through this video. </a:t>
            </a:r>
            <a:br>
              <a:rPr lang="en"/>
            </a:br>
            <a:br>
              <a:rPr lang="en"/>
            </a:br>
            <a:r>
              <a:rPr lang="en"/>
              <a:t>So here we have our CAPA Youth team Mission Statement.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ec5a1fb24f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ec5a1fb24f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Ethan</a:t>
            </a:r>
            <a:br>
              <a:rPr lang="en"/>
            </a:br>
            <a:r>
              <a:rPr lang="en"/>
              <a:t>So how do you apply to the PVSA through CAPA? The PVSA, or President’s Volunteer Service Award has some prerequisites that students will need to fulfill before applying.</a:t>
            </a:r>
            <a:endParaRPr/>
          </a:p>
          <a:p>
            <a:pPr indent="-298450" lvl="0" marL="457200" rtl="0" algn="l">
              <a:spcBef>
                <a:spcPts val="0"/>
              </a:spcBef>
              <a:spcAft>
                <a:spcPts val="0"/>
              </a:spcAft>
              <a:buSzPts val="1100"/>
              <a:buChar char="●"/>
            </a:pPr>
            <a:r>
              <a:rPr lang="en"/>
              <a:t>To Qualify, applicants must be U.S. citizens or lawfully admitted permanent U.S. residents.</a:t>
            </a:r>
            <a:endParaRPr/>
          </a:p>
          <a:p>
            <a:pPr indent="-298450" lvl="0" marL="457200" rtl="0" algn="l">
              <a:spcBef>
                <a:spcPts val="0"/>
              </a:spcBef>
              <a:spcAft>
                <a:spcPts val="0"/>
              </a:spcAft>
              <a:buSzPts val="1100"/>
              <a:buChar char="●"/>
            </a:pPr>
            <a:r>
              <a:rPr lang="en"/>
              <a:t>Students will have to pay the nominal cost of PVSA awards, and that includes shipping.</a:t>
            </a:r>
            <a:endParaRPr/>
          </a:p>
          <a:p>
            <a:pPr indent="-298450" lvl="0" marL="457200" rtl="0" algn="l">
              <a:spcBef>
                <a:spcPts val="0"/>
              </a:spcBef>
              <a:spcAft>
                <a:spcPts val="0"/>
              </a:spcAft>
              <a:buSzPts val="1100"/>
              <a:buChar char="●"/>
            </a:pPr>
            <a:r>
              <a:rPr lang="en"/>
              <a:t>CAPA Volunteer Hour Rule: </a:t>
            </a:r>
            <a:endParaRPr/>
          </a:p>
          <a:p>
            <a:pPr indent="0" lvl="0" marL="0" rtl="0" algn="l">
              <a:spcBef>
                <a:spcPts val="0"/>
              </a:spcBef>
              <a:spcAft>
                <a:spcPts val="0"/>
              </a:spcAft>
              <a:buNone/>
            </a:pPr>
            <a:r>
              <a:rPr lang="en"/>
              <a:t>CAPA Youth Team events only available for CAPA family members</a:t>
            </a:r>
            <a:endParaRPr/>
          </a:p>
          <a:p>
            <a:pPr indent="0" lvl="0" marL="0" rtl="0" algn="l">
              <a:spcBef>
                <a:spcPts val="0"/>
              </a:spcBef>
              <a:spcAft>
                <a:spcPts val="0"/>
              </a:spcAft>
              <a:buNone/>
            </a:pPr>
            <a:r>
              <a:rPr lang="en"/>
              <a:t>CAPA does NOT accept volunteer hours outside of the organization</a:t>
            </a:r>
            <a:endParaRPr/>
          </a:p>
          <a:p>
            <a:pPr indent="0" lvl="0" marL="0" rtl="0" algn="l">
              <a:spcBef>
                <a:spcPts val="0"/>
              </a:spcBef>
              <a:spcAft>
                <a:spcPts val="0"/>
              </a:spcAft>
              <a:buClr>
                <a:schemeClr val="dk1"/>
              </a:buClr>
              <a:buSzPts val="1100"/>
              <a:buFont typeface="Arial"/>
              <a:buNone/>
            </a:pPr>
            <a:r>
              <a:rPr lang="en"/>
              <a:t>CAPA volunteer certifications will be issued REGARDLESS of hour count</a:t>
            </a:r>
            <a:br>
              <a:rPr lang="en"/>
            </a:br>
            <a:r>
              <a:rPr lang="en"/>
              <a:t>- These volunteer hours will be valid until May 31st 2022, so make sure you keep track of the calendar!</a:t>
            </a:r>
            <a:endParaRPr/>
          </a:p>
          <a:p>
            <a:pPr indent="0" lvl="0" marL="0" rtl="0" algn="l">
              <a:spcBef>
                <a:spcPts val="0"/>
              </a:spcBef>
              <a:spcAft>
                <a:spcPts val="0"/>
              </a:spcAft>
              <a:buClr>
                <a:schemeClr val="dk1"/>
              </a:buClr>
              <a:buSzPts val="1100"/>
              <a:buFont typeface="Arial"/>
              <a:buNone/>
            </a:pPr>
            <a:r>
              <a:rPr lang="en"/>
              <a:t>Please check www. dbhscapa.com for more information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ec29894771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ec29894771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200"/>
              </a:spcBef>
              <a:spcAft>
                <a:spcPts val="1600"/>
              </a:spcAft>
              <a:buClr>
                <a:schemeClr val="dk1"/>
              </a:buClr>
              <a:buSzPts val="1100"/>
              <a:buFont typeface="Arial"/>
              <a:buNone/>
            </a:pPr>
            <a:r>
              <a:rPr lang="en" sz="1300">
                <a:solidFill>
                  <a:srgbClr val="434343"/>
                </a:solidFill>
                <a:latin typeface="Didact Gothic"/>
                <a:ea typeface="Didact Gothic"/>
                <a:cs typeface="Didact Gothic"/>
                <a:sym typeface="Didact Gothic"/>
              </a:rPr>
              <a:t>These presentations were led by student team leaders and their various guests, who held different positions within their clubs. The idea of these club presentations was to showcase the clubs that are available within DBHS, so incoming students do not feel overwhelmed when Club Rush begins. Parents and incoming high schoolers attend these club presentations. From robotics to esports, DBHS holds a wide variety of clubs within their campus. Come check them out!</a:t>
            </a:r>
            <a:endParaRPr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ec29894771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ec29894771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first but </a:t>
            </a:r>
            <a:r>
              <a:rPr lang="en"/>
              <a:t>definitely</a:t>
            </a:r>
            <a:r>
              <a:rPr lang="en"/>
              <a:t> not last off-campus event was the Stop Asian Hate Rally on May 1st, 2021. During this event, CAPA volunteers helped direct the flow of incoming traffic due to the </a:t>
            </a:r>
            <a:r>
              <a:rPr lang="en"/>
              <a:t>rally</a:t>
            </a:r>
            <a:r>
              <a:rPr lang="en"/>
              <a:t>. This multi-hour operation was a huge success, with the control of over 300 vehicles handled </a:t>
            </a:r>
            <a:r>
              <a:rPr lang="en"/>
              <a:t>perfectly due to our amazing volunteers. We look forward to helping out in future events like this, so keep your eyes and ears open to any updates!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ec29894771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ec29894771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 - 5 modules; 4 -6 weeks each</a:t>
            </a:r>
            <a:endParaRPr/>
          </a:p>
          <a:p>
            <a:pPr indent="0" lvl="0" marL="0" rtl="0" algn="l">
              <a:spcBef>
                <a:spcPts val="0"/>
              </a:spcBef>
              <a:spcAft>
                <a:spcPts val="0"/>
              </a:spcAft>
              <a:buNone/>
            </a:pPr>
            <a:r>
              <a:rPr lang="en"/>
              <a:t>Must complete fall module to receive volunteer hours</a:t>
            </a:r>
            <a:endParaRPr/>
          </a:p>
          <a:p>
            <a:pPr indent="0" lvl="0" marL="0" rtl="0" algn="l">
              <a:spcBef>
                <a:spcPts val="0"/>
              </a:spcBef>
              <a:spcAft>
                <a:spcPts val="0"/>
              </a:spcAft>
              <a:buNone/>
            </a:pPr>
            <a:r>
              <a:rPr lang="en"/>
              <a:t>Registration is required -&gt; Google Form on CAPA website,  100 word paragraph required</a:t>
            </a:r>
            <a:endParaRPr/>
          </a:p>
          <a:p>
            <a:pPr indent="0" lvl="0" marL="0" rtl="0" algn="l">
              <a:spcBef>
                <a:spcPts val="0"/>
              </a:spcBef>
              <a:spcAft>
                <a:spcPts val="0"/>
              </a:spcAft>
              <a:buNone/>
            </a:pPr>
            <a:r>
              <a:rPr lang="en"/>
              <a:t>Participants must show proof of Covid-19 vaccination</a:t>
            </a:r>
            <a:endParaRPr/>
          </a:p>
          <a:p>
            <a:pPr indent="0" lvl="0" marL="0" rtl="0" algn="l">
              <a:spcBef>
                <a:spcPts val="0"/>
              </a:spcBef>
              <a:spcAft>
                <a:spcPts val="0"/>
              </a:spcAft>
              <a:buNone/>
            </a:pPr>
            <a:r>
              <a:rPr lang="en"/>
              <a:t>Allergies to dust, animal fur is not recommend to join this project</a:t>
            </a:r>
            <a:endParaRPr/>
          </a:p>
          <a:p>
            <a:pPr indent="0" lvl="0" marL="0" rtl="0" algn="l">
              <a:spcBef>
                <a:spcPts val="0"/>
              </a:spcBef>
              <a:spcAft>
                <a:spcPts val="0"/>
              </a:spcAft>
              <a:buClr>
                <a:srgbClr val="434343"/>
              </a:buClr>
              <a:buSzPts val="1100"/>
              <a:buFont typeface="Arial"/>
              <a:buNone/>
            </a:pPr>
            <a:r>
              <a:rPr lang="en"/>
              <a:t>Bring your own garden gloves.  </a:t>
            </a:r>
            <a:endParaRPr/>
          </a:p>
          <a:p>
            <a:pPr indent="0" lvl="0" marL="0" rtl="0" algn="l">
              <a:spcBef>
                <a:spcPts val="0"/>
              </a:spcBef>
              <a:spcAft>
                <a:spcPts val="0"/>
              </a:spcAft>
              <a:buClr>
                <a:srgbClr val="434343"/>
              </a:buClr>
              <a:buSzPts val="1100"/>
              <a:buFont typeface="Arial"/>
              <a:buNone/>
            </a:pPr>
            <a:r>
              <a:rPr lang="en"/>
              <a:t>Dress in clothing and shoes you do not mind getting dirt on.</a:t>
            </a:r>
            <a:endParaRPr/>
          </a:p>
          <a:p>
            <a:pPr indent="0" lvl="0" marL="0" rtl="0" algn="l">
              <a:spcBef>
                <a:spcPts val="0"/>
              </a:spcBef>
              <a:spcAft>
                <a:spcPts val="0"/>
              </a:spcAft>
              <a:buClr>
                <a:schemeClr val="dk1"/>
              </a:buClr>
              <a:buSzPts val="1100"/>
              <a:buFont typeface="Arial"/>
              <a:buNone/>
            </a:pPr>
            <a:r>
              <a:rPr lang="en"/>
              <a:t>Please don't wear open-toed shoes nor Croc-like shoes. (Ryan)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rot="-193354">
            <a:off x="2567022" y="1760744"/>
            <a:ext cx="4082556" cy="1649607"/>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atin typeface="Odibee Sans"/>
                <a:ea typeface="Odibee Sans"/>
                <a:cs typeface="Odibee Sans"/>
                <a:sym typeface="Odibee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rot="-193396">
            <a:off x="2980592" y="2840067"/>
            <a:ext cx="3644165" cy="485269"/>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11" name="Google Shape;11;p2"/>
          <p:cNvGrpSpPr/>
          <p:nvPr/>
        </p:nvGrpSpPr>
        <p:grpSpPr>
          <a:xfrm>
            <a:off x="-9000" y="-8685"/>
            <a:ext cx="9144000" cy="5160524"/>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8950" y="1285817"/>
              <a:ext cx="9144000" cy="1286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8950" y="2571634"/>
              <a:ext cx="9144000" cy="12861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8950" y="3857451"/>
              <a:ext cx="9144000" cy="1286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2" name="Shape 162"/>
        <p:cNvGrpSpPr/>
        <p:nvPr/>
      </p:nvGrpSpPr>
      <p:grpSpPr>
        <a:xfrm>
          <a:off x="0" y="0"/>
          <a:ext cx="0" cy="0"/>
          <a:chOff x="0" y="0"/>
          <a:chExt cx="0" cy="0"/>
        </a:xfrm>
      </p:grpSpPr>
      <p:grpSp>
        <p:nvGrpSpPr>
          <p:cNvPr id="163" name="Google Shape;163;p11"/>
          <p:cNvGrpSpPr/>
          <p:nvPr/>
        </p:nvGrpSpPr>
        <p:grpSpPr>
          <a:xfrm>
            <a:off x="0" y="-16850"/>
            <a:ext cx="9144000" cy="5160300"/>
            <a:chOff x="0" y="-16850"/>
            <a:chExt cx="9144000" cy="5160300"/>
          </a:xfrm>
        </p:grpSpPr>
        <p:cxnSp>
          <p:nvCxnSpPr>
            <p:cNvPr id="164" name="Google Shape;164;p11"/>
            <p:cNvCxnSpPr/>
            <p:nvPr/>
          </p:nvCxnSpPr>
          <p:spPr>
            <a:xfrm>
              <a:off x="716700" y="8662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65" name="Google Shape;165;p11"/>
            <p:cNvCxnSpPr/>
            <p:nvPr/>
          </p:nvCxnSpPr>
          <p:spPr>
            <a:xfrm>
              <a:off x="716700" y="14196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66" name="Google Shape;166;p11"/>
            <p:cNvCxnSpPr/>
            <p:nvPr/>
          </p:nvCxnSpPr>
          <p:spPr>
            <a:xfrm>
              <a:off x="716700" y="19729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67" name="Google Shape;167;p11"/>
            <p:cNvCxnSpPr/>
            <p:nvPr/>
          </p:nvCxnSpPr>
          <p:spPr>
            <a:xfrm>
              <a:off x="716700" y="25263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68" name="Google Shape;168;p11"/>
            <p:cNvCxnSpPr/>
            <p:nvPr/>
          </p:nvCxnSpPr>
          <p:spPr>
            <a:xfrm>
              <a:off x="716700" y="30796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69" name="Google Shape;169;p11"/>
            <p:cNvCxnSpPr/>
            <p:nvPr/>
          </p:nvCxnSpPr>
          <p:spPr>
            <a:xfrm>
              <a:off x="716700" y="36330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70" name="Google Shape;170;p11"/>
            <p:cNvCxnSpPr/>
            <p:nvPr/>
          </p:nvCxnSpPr>
          <p:spPr>
            <a:xfrm>
              <a:off x="716700" y="41863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71" name="Google Shape;171;p11"/>
            <p:cNvCxnSpPr/>
            <p:nvPr/>
          </p:nvCxnSpPr>
          <p:spPr>
            <a:xfrm>
              <a:off x="716700" y="4739725"/>
              <a:ext cx="8427300" cy="0"/>
            </a:xfrm>
            <a:prstGeom prst="straightConnector1">
              <a:avLst/>
            </a:prstGeom>
            <a:noFill/>
            <a:ln cap="flat" cmpd="sng" w="9525">
              <a:solidFill>
                <a:srgbClr val="EAE9E5"/>
              </a:solidFill>
              <a:prstDash val="solid"/>
              <a:round/>
              <a:headEnd len="med" w="med" type="none"/>
              <a:tailEnd len="med" w="med" type="none"/>
            </a:ln>
          </p:spPr>
        </p:cxnSp>
        <p:sp>
          <p:nvSpPr>
            <p:cNvPr id="172" name="Google Shape;172;p11"/>
            <p:cNvSpPr/>
            <p:nvPr/>
          </p:nvSpPr>
          <p:spPr>
            <a:xfrm>
              <a:off x="0" y="-16850"/>
              <a:ext cx="716700" cy="5160300"/>
            </a:xfrm>
            <a:prstGeom prst="rect">
              <a:avLst/>
            </a:prstGeom>
            <a:solidFill>
              <a:schemeClr val="accent1"/>
            </a:solidFill>
            <a:ln>
              <a:noFill/>
            </a:ln>
            <a:effectLst>
              <a:outerShdw blurRad="28575" rotWithShape="0" algn="bl" dir="19380000" dist="1905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a:off x="273607" y="784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p:nvPr/>
          </p:nvSpPr>
          <p:spPr>
            <a:xfrm>
              <a:off x="273607" y="18913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a:off x="273607" y="3079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a:off x="273607" y="41047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 name="Google Shape;177;p11"/>
          <p:cNvSpPr txBox="1"/>
          <p:nvPr>
            <p:ph hasCustomPrompt="1" type="title"/>
          </p:nvPr>
        </p:nvSpPr>
        <p:spPr>
          <a:xfrm>
            <a:off x="1436700" y="1357400"/>
            <a:ext cx="699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8" name="Google Shape;178;p11"/>
          <p:cNvSpPr txBox="1"/>
          <p:nvPr>
            <p:ph idx="1" type="body"/>
          </p:nvPr>
        </p:nvSpPr>
        <p:spPr>
          <a:xfrm>
            <a:off x="2550750" y="3203475"/>
            <a:ext cx="47625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179" name="Google Shape;179;p11"/>
          <p:cNvSpPr/>
          <p:nvPr/>
        </p:nvSpPr>
        <p:spPr>
          <a:xfrm flipH="1" rot="5400000">
            <a:off x="8521100" y="-93350"/>
            <a:ext cx="540300" cy="726900"/>
          </a:xfrm>
          <a:prstGeom prst="rtTriangle">
            <a:avLst/>
          </a:prstGeom>
          <a:solidFill>
            <a:schemeClr val="lt1"/>
          </a:solidFill>
          <a:ln>
            <a:noFill/>
          </a:ln>
          <a:effectLst>
            <a:outerShdw blurRad="57150" rotWithShape="0" algn="bl" dir="1860000" dist="190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80" name="Shape 18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BLANK_1">
    <p:spTree>
      <p:nvGrpSpPr>
        <p:cNvPr id="181" name="Shape 181"/>
        <p:cNvGrpSpPr/>
        <p:nvPr/>
      </p:nvGrpSpPr>
      <p:grpSpPr>
        <a:xfrm>
          <a:off x="0" y="0"/>
          <a:ext cx="0" cy="0"/>
          <a:chOff x="0" y="0"/>
          <a:chExt cx="0" cy="0"/>
        </a:xfrm>
      </p:grpSpPr>
      <p:cxnSp>
        <p:nvCxnSpPr>
          <p:cNvPr id="182" name="Google Shape;182;p13"/>
          <p:cNvCxnSpPr/>
          <p:nvPr/>
        </p:nvCxnSpPr>
        <p:spPr>
          <a:xfrm>
            <a:off x="716700" y="8662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83" name="Google Shape;183;p13"/>
          <p:cNvCxnSpPr/>
          <p:nvPr/>
        </p:nvCxnSpPr>
        <p:spPr>
          <a:xfrm>
            <a:off x="716700" y="14196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84" name="Google Shape;184;p13"/>
          <p:cNvCxnSpPr/>
          <p:nvPr/>
        </p:nvCxnSpPr>
        <p:spPr>
          <a:xfrm>
            <a:off x="716700" y="19729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85" name="Google Shape;185;p13"/>
          <p:cNvCxnSpPr/>
          <p:nvPr/>
        </p:nvCxnSpPr>
        <p:spPr>
          <a:xfrm>
            <a:off x="716700" y="25263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86" name="Google Shape;186;p13"/>
          <p:cNvCxnSpPr/>
          <p:nvPr/>
        </p:nvCxnSpPr>
        <p:spPr>
          <a:xfrm>
            <a:off x="716700" y="30796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87" name="Google Shape;187;p13"/>
          <p:cNvCxnSpPr/>
          <p:nvPr/>
        </p:nvCxnSpPr>
        <p:spPr>
          <a:xfrm>
            <a:off x="716700" y="36330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88" name="Google Shape;188;p13"/>
          <p:cNvCxnSpPr/>
          <p:nvPr/>
        </p:nvCxnSpPr>
        <p:spPr>
          <a:xfrm>
            <a:off x="716700" y="41863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89" name="Google Shape;189;p13"/>
          <p:cNvCxnSpPr/>
          <p:nvPr/>
        </p:nvCxnSpPr>
        <p:spPr>
          <a:xfrm>
            <a:off x="716700" y="4739725"/>
            <a:ext cx="8427300" cy="0"/>
          </a:xfrm>
          <a:prstGeom prst="straightConnector1">
            <a:avLst/>
          </a:prstGeom>
          <a:noFill/>
          <a:ln cap="flat" cmpd="sng" w="9525">
            <a:solidFill>
              <a:srgbClr val="EAE9E5"/>
            </a:solidFill>
            <a:prstDash val="solid"/>
            <a:round/>
            <a:headEnd len="med" w="med" type="none"/>
            <a:tailEnd len="med" w="med" type="none"/>
          </a:ln>
        </p:spPr>
      </p:cxnSp>
      <p:sp>
        <p:nvSpPr>
          <p:cNvPr id="190" name="Google Shape;190;p13"/>
          <p:cNvSpPr/>
          <p:nvPr/>
        </p:nvSpPr>
        <p:spPr>
          <a:xfrm>
            <a:off x="0" y="-16850"/>
            <a:ext cx="716700" cy="5160300"/>
          </a:xfrm>
          <a:prstGeom prst="rect">
            <a:avLst/>
          </a:prstGeom>
          <a:solidFill>
            <a:schemeClr val="accent1"/>
          </a:solidFill>
          <a:ln>
            <a:noFill/>
          </a:ln>
          <a:effectLst>
            <a:outerShdw blurRad="28575" rotWithShape="0" algn="bl" dir="19380000" dist="1905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3"/>
          <p:cNvSpPr/>
          <p:nvPr/>
        </p:nvSpPr>
        <p:spPr>
          <a:xfrm>
            <a:off x="273607" y="784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3"/>
          <p:cNvSpPr/>
          <p:nvPr/>
        </p:nvSpPr>
        <p:spPr>
          <a:xfrm>
            <a:off x="273607" y="18913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3"/>
          <p:cNvSpPr/>
          <p:nvPr/>
        </p:nvSpPr>
        <p:spPr>
          <a:xfrm>
            <a:off x="273607" y="3079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3"/>
          <p:cNvSpPr/>
          <p:nvPr/>
        </p:nvSpPr>
        <p:spPr>
          <a:xfrm>
            <a:off x="273607" y="41047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5" name="Google Shape;195;p13"/>
          <p:cNvGrpSpPr/>
          <p:nvPr/>
        </p:nvGrpSpPr>
        <p:grpSpPr>
          <a:xfrm>
            <a:off x="8330750" y="-14051"/>
            <a:ext cx="404657" cy="1808340"/>
            <a:chOff x="8574475" y="-14051"/>
            <a:chExt cx="404657" cy="1808340"/>
          </a:xfrm>
        </p:grpSpPr>
        <p:sp>
          <p:nvSpPr>
            <p:cNvPr id="196" name="Google Shape;196;p13"/>
            <p:cNvSpPr/>
            <p:nvPr/>
          </p:nvSpPr>
          <p:spPr>
            <a:xfrm>
              <a:off x="8574475" y="-14051"/>
              <a:ext cx="404657" cy="1808340"/>
            </a:xfrm>
            <a:custGeom>
              <a:rect b="b" l="l" r="r" t="t"/>
              <a:pathLst>
                <a:path extrusionOk="0" h="36841" w="8244">
                  <a:moveTo>
                    <a:pt x="0" y="0"/>
                  </a:moveTo>
                  <a:lnTo>
                    <a:pt x="0" y="36840"/>
                  </a:lnTo>
                  <a:lnTo>
                    <a:pt x="4124" y="32829"/>
                  </a:lnTo>
                  <a:lnTo>
                    <a:pt x="8244" y="36840"/>
                  </a:lnTo>
                  <a:lnTo>
                    <a:pt x="8244" y="0"/>
                  </a:lnTo>
                  <a:close/>
                </a:path>
              </a:pathLst>
            </a:custGeom>
            <a:solidFill>
              <a:schemeClr val="accent4"/>
            </a:solidFill>
            <a:ln>
              <a:noFill/>
            </a:ln>
            <a:effectLst>
              <a:outerShdw blurRad="28575" rotWithShape="0" algn="bl" dir="19320000" dist="1905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3"/>
            <p:cNvSpPr/>
            <p:nvPr/>
          </p:nvSpPr>
          <p:spPr>
            <a:xfrm>
              <a:off x="8804287" y="-14051"/>
              <a:ext cx="174841" cy="270409"/>
            </a:xfrm>
            <a:custGeom>
              <a:rect b="b" l="l" r="r" t="t"/>
              <a:pathLst>
                <a:path extrusionOk="0" h="5509" w="3562">
                  <a:moveTo>
                    <a:pt x="1" y="0"/>
                  </a:moveTo>
                  <a:lnTo>
                    <a:pt x="3562" y="5509"/>
                  </a:lnTo>
                  <a:lnTo>
                    <a:pt x="3562" y="3826"/>
                  </a:lnTo>
                  <a:lnTo>
                    <a:pt x="109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3"/>
            <p:cNvSpPr/>
            <p:nvPr/>
          </p:nvSpPr>
          <p:spPr>
            <a:xfrm>
              <a:off x="8574475" y="1712730"/>
              <a:ext cx="32494" cy="81530"/>
            </a:xfrm>
            <a:custGeom>
              <a:rect b="b" l="l" r="r" t="t"/>
              <a:pathLst>
                <a:path extrusionOk="0" h="1661" w="662">
                  <a:moveTo>
                    <a:pt x="0" y="1"/>
                  </a:moveTo>
                  <a:lnTo>
                    <a:pt x="0" y="1660"/>
                  </a:lnTo>
                  <a:lnTo>
                    <a:pt x="662" y="101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3"/>
            <p:cNvSpPr/>
            <p:nvPr/>
          </p:nvSpPr>
          <p:spPr>
            <a:xfrm>
              <a:off x="8629302" y="-14051"/>
              <a:ext cx="349829" cy="541015"/>
            </a:xfrm>
            <a:custGeom>
              <a:rect b="b" l="l" r="r" t="t"/>
              <a:pathLst>
                <a:path extrusionOk="0" h="11022" w="7127">
                  <a:moveTo>
                    <a:pt x="1" y="0"/>
                  </a:moveTo>
                  <a:lnTo>
                    <a:pt x="7127" y="11021"/>
                  </a:lnTo>
                  <a:lnTo>
                    <a:pt x="7127" y="9338"/>
                  </a:lnTo>
                  <a:lnTo>
                    <a:pt x="109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3"/>
            <p:cNvSpPr/>
            <p:nvPr/>
          </p:nvSpPr>
          <p:spPr>
            <a:xfrm>
              <a:off x="8574475" y="89173"/>
              <a:ext cx="404657" cy="708346"/>
            </a:xfrm>
            <a:custGeom>
              <a:rect b="b" l="l" r="r" t="t"/>
              <a:pathLst>
                <a:path extrusionOk="0" h="14431" w="8244">
                  <a:moveTo>
                    <a:pt x="0" y="1"/>
                  </a:moveTo>
                  <a:lnTo>
                    <a:pt x="0" y="1683"/>
                  </a:lnTo>
                  <a:lnTo>
                    <a:pt x="8244" y="14431"/>
                  </a:lnTo>
                  <a:lnTo>
                    <a:pt x="8244" y="12748"/>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3"/>
            <p:cNvSpPr/>
            <p:nvPr/>
          </p:nvSpPr>
          <p:spPr>
            <a:xfrm>
              <a:off x="8574475" y="1171430"/>
              <a:ext cx="399306" cy="617637"/>
            </a:xfrm>
            <a:custGeom>
              <a:rect b="b" l="l" r="r" t="t"/>
              <a:pathLst>
                <a:path extrusionOk="0" h="12583" w="8135">
                  <a:moveTo>
                    <a:pt x="0" y="1"/>
                  </a:moveTo>
                  <a:lnTo>
                    <a:pt x="0" y="1687"/>
                  </a:lnTo>
                  <a:lnTo>
                    <a:pt x="5199" y="9722"/>
                  </a:lnTo>
                  <a:lnTo>
                    <a:pt x="8135" y="12583"/>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3"/>
            <p:cNvSpPr/>
            <p:nvPr/>
          </p:nvSpPr>
          <p:spPr>
            <a:xfrm>
              <a:off x="8574475" y="1442178"/>
              <a:ext cx="139794" cy="248076"/>
            </a:xfrm>
            <a:custGeom>
              <a:rect b="b" l="l" r="r" t="t"/>
              <a:pathLst>
                <a:path extrusionOk="0" h="5054" w="2848">
                  <a:moveTo>
                    <a:pt x="0" y="0"/>
                  </a:moveTo>
                  <a:lnTo>
                    <a:pt x="0" y="1684"/>
                  </a:lnTo>
                  <a:lnTo>
                    <a:pt x="2180" y="5053"/>
                  </a:lnTo>
                  <a:lnTo>
                    <a:pt x="2847" y="4402"/>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3"/>
            <p:cNvSpPr/>
            <p:nvPr/>
          </p:nvSpPr>
          <p:spPr>
            <a:xfrm>
              <a:off x="8574475" y="900878"/>
              <a:ext cx="404657" cy="708542"/>
            </a:xfrm>
            <a:custGeom>
              <a:rect b="b" l="l" r="r" t="t"/>
              <a:pathLst>
                <a:path extrusionOk="0" h="14435" w="8244">
                  <a:moveTo>
                    <a:pt x="0" y="0"/>
                  </a:moveTo>
                  <a:lnTo>
                    <a:pt x="0" y="1687"/>
                  </a:lnTo>
                  <a:lnTo>
                    <a:pt x="8244" y="14434"/>
                  </a:lnTo>
                  <a:lnTo>
                    <a:pt x="8244" y="12748"/>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3"/>
            <p:cNvSpPr/>
            <p:nvPr/>
          </p:nvSpPr>
          <p:spPr>
            <a:xfrm>
              <a:off x="8574475" y="359725"/>
              <a:ext cx="404657" cy="708395"/>
            </a:xfrm>
            <a:custGeom>
              <a:rect b="b" l="l" r="r" t="t"/>
              <a:pathLst>
                <a:path extrusionOk="0" h="14432" w="8244">
                  <a:moveTo>
                    <a:pt x="0" y="0"/>
                  </a:moveTo>
                  <a:lnTo>
                    <a:pt x="0" y="1683"/>
                  </a:lnTo>
                  <a:lnTo>
                    <a:pt x="8244" y="14431"/>
                  </a:lnTo>
                  <a:lnTo>
                    <a:pt x="8244" y="12748"/>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3"/>
            <p:cNvSpPr/>
            <p:nvPr/>
          </p:nvSpPr>
          <p:spPr>
            <a:xfrm>
              <a:off x="8574475" y="630277"/>
              <a:ext cx="404657" cy="708591"/>
            </a:xfrm>
            <a:custGeom>
              <a:rect b="b" l="l" r="r" t="t"/>
              <a:pathLst>
                <a:path extrusionOk="0" h="14436" w="8244">
                  <a:moveTo>
                    <a:pt x="0" y="1"/>
                  </a:moveTo>
                  <a:lnTo>
                    <a:pt x="0" y="1684"/>
                  </a:lnTo>
                  <a:lnTo>
                    <a:pt x="8244" y="14435"/>
                  </a:lnTo>
                  <a:lnTo>
                    <a:pt x="8244" y="12749"/>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 name="Google Shape;206;p13"/>
          <p:cNvGrpSpPr/>
          <p:nvPr/>
        </p:nvGrpSpPr>
        <p:grpSpPr>
          <a:xfrm rot="-2208756">
            <a:off x="1102699" y="3884256"/>
            <a:ext cx="496378" cy="634217"/>
            <a:chOff x="4257150" y="439500"/>
            <a:chExt cx="496378" cy="634217"/>
          </a:xfrm>
        </p:grpSpPr>
        <p:sp>
          <p:nvSpPr>
            <p:cNvPr id="207" name="Google Shape;207;p13"/>
            <p:cNvSpPr/>
            <p:nvPr/>
          </p:nvSpPr>
          <p:spPr>
            <a:xfrm>
              <a:off x="4257150" y="439500"/>
              <a:ext cx="496378" cy="634217"/>
            </a:xfrm>
            <a:custGeom>
              <a:rect b="b" l="l" r="r" t="t"/>
              <a:pathLst>
                <a:path extrusionOk="0" h="20383" w="15953">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rotWithShape="0" algn="bl" dir="19620000" dist="1905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3"/>
            <p:cNvSpPr/>
            <p:nvPr/>
          </p:nvSpPr>
          <p:spPr>
            <a:xfrm>
              <a:off x="4290692" y="759242"/>
              <a:ext cx="197456" cy="289058"/>
            </a:xfrm>
            <a:custGeom>
              <a:rect b="b" l="l" r="r" t="t"/>
              <a:pathLst>
                <a:path extrusionOk="0" h="9290" w="6346">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3"/>
            <p:cNvSpPr/>
            <p:nvPr/>
          </p:nvSpPr>
          <p:spPr>
            <a:xfrm>
              <a:off x="4286149" y="464890"/>
              <a:ext cx="438348" cy="474690"/>
            </a:xfrm>
            <a:custGeom>
              <a:rect b="b" l="l" r="r" t="t"/>
              <a:pathLst>
                <a:path extrusionOk="0" h="15256" w="14088">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3"/>
            <p:cNvSpPr/>
            <p:nvPr/>
          </p:nvSpPr>
          <p:spPr>
            <a:xfrm>
              <a:off x="4337613" y="553538"/>
              <a:ext cx="194687" cy="268740"/>
            </a:xfrm>
            <a:custGeom>
              <a:rect b="b" l="l" r="r" t="t"/>
              <a:pathLst>
                <a:path extrusionOk="0" h="8637" w="6257">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3"/>
            <p:cNvSpPr/>
            <p:nvPr/>
          </p:nvSpPr>
          <p:spPr>
            <a:xfrm>
              <a:off x="4456161" y="621992"/>
              <a:ext cx="194780" cy="268771"/>
            </a:xfrm>
            <a:custGeom>
              <a:rect b="b" l="l" r="r" t="t"/>
              <a:pathLst>
                <a:path extrusionOk="0" h="8638" w="626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3"/>
            <p:cNvSpPr/>
            <p:nvPr/>
          </p:nvSpPr>
          <p:spPr>
            <a:xfrm>
              <a:off x="4417454" y="490747"/>
              <a:ext cx="254583" cy="119202"/>
            </a:xfrm>
            <a:custGeom>
              <a:rect b="b" l="l" r="r" t="t"/>
              <a:pathLst>
                <a:path extrusionOk="0" h="3831" w="8182">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3"/>
            <p:cNvSpPr/>
            <p:nvPr/>
          </p:nvSpPr>
          <p:spPr>
            <a:xfrm>
              <a:off x="4439483" y="553538"/>
              <a:ext cx="83979" cy="57843"/>
            </a:xfrm>
            <a:custGeom>
              <a:rect b="b" l="l" r="r" t="t"/>
              <a:pathLst>
                <a:path extrusionOk="0" h="1859" w="2699">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4" name="Google Shape;214;p13"/>
          <p:cNvSpPr/>
          <p:nvPr/>
        </p:nvSpPr>
        <p:spPr>
          <a:xfrm rot="639960">
            <a:off x="4686953" y="355149"/>
            <a:ext cx="404651" cy="369713"/>
          </a:xfrm>
          <a:custGeom>
            <a:rect b="b" l="l" r="r" t="t"/>
            <a:pathLst>
              <a:path extrusionOk="0" h="2583" w="2827">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cap="flat" cmpd="sng" w="28575">
            <a:solidFill>
              <a:schemeClr val="lt1"/>
            </a:solidFill>
            <a:prstDash val="solid"/>
            <a:round/>
            <a:headEnd len="sm" w="sm" type="none"/>
            <a:tailEnd len="sm" w="sm" type="none"/>
          </a:ln>
          <a:effectLst>
            <a:outerShdw blurRad="28575" rotWithShape="0" algn="bl" dir="19380000" dist="9525">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3"/>
          <p:cNvSpPr txBox="1"/>
          <p:nvPr>
            <p:ph type="title"/>
          </p:nvPr>
        </p:nvSpPr>
        <p:spPr>
          <a:xfrm>
            <a:off x="5184394" y="1260221"/>
            <a:ext cx="3084300" cy="479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216" name="Google Shape;216;p13"/>
          <p:cNvSpPr txBox="1"/>
          <p:nvPr>
            <p:ph idx="2" type="title"/>
          </p:nvPr>
        </p:nvSpPr>
        <p:spPr>
          <a:xfrm>
            <a:off x="1582800" y="1260221"/>
            <a:ext cx="3084300" cy="479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217" name="Google Shape;217;p13"/>
          <p:cNvSpPr txBox="1"/>
          <p:nvPr>
            <p:ph idx="1" type="subTitle"/>
          </p:nvPr>
        </p:nvSpPr>
        <p:spPr>
          <a:xfrm flipH="1">
            <a:off x="1772711" y="1696366"/>
            <a:ext cx="2704800" cy="58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8" name="Google Shape;218;p13"/>
          <p:cNvSpPr txBox="1"/>
          <p:nvPr>
            <p:ph idx="3" type="subTitle"/>
          </p:nvPr>
        </p:nvSpPr>
        <p:spPr>
          <a:xfrm flipH="1">
            <a:off x="5386849" y="1696367"/>
            <a:ext cx="2704500" cy="58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9" name="Google Shape;219;p13"/>
          <p:cNvSpPr txBox="1"/>
          <p:nvPr>
            <p:ph idx="4" type="title"/>
          </p:nvPr>
        </p:nvSpPr>
        <p:spPr>
          <a:xfrm>
            <a:off x="5184394" y="3547796"/>
            <a:ext cx="3084300" cy="479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220" name="Google Shape;220;p13"/>
          <p:cNvSpPr txBox="1"/>
          <p:nvPr>
            <p:ph idx="5" type="title"/>
          </p:nvPr>
        </p:nvSpPr>
        <p:spPr>
          <a:xfrm>
            <a:off x="1582800" y="3547796"/>
            <a:ext cx="3084300" cy="479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221" name="Google Shape;221;p13"/>
          <p:cNvSpPr txBox="1"/>
          <p:nvPr>
            <p:ph idx="6" type="subTitle"/>
          </p:nvPr>
        </p:nvSpPr>
        <p:spPr>
          <a:xfrm flipH="1">
            <a:off x="1772711" y="3983941"/>
            <a:ext cx="2704800" cy="58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2" name="Google Shape;222;p13"/>
          <p:cNvSpPr txBox="1"/>
          <p:nvPr>
            <p:ph idx="7" type="subTitle"/>
          </p:nvPr>
        </p:nvSpPr>
        <p:spPr>
          <a:xfrm flipH="1">
            <a:off x="5386849" y="3983942"/>
            <a:ext cx="2704500" cy="58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Didact Gothic"/>
              <a:buNone/>
              <a:defRPr sz="1400">
                <a:latin typeface="Didact Gothic"/>
                <a:ea typeface="Didact Gothic"/>
                <a:cs typeface="Didact Gothic"/>
                <a:sym typeface="Didact Gothic"/>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BLANK_1_1">
    <p:spTree>
      <p:nvGrpSpPr>
        <p:cNvPr id="223" name="Shape 223"/>
        <p:cNvGrpSpPr/>
        <p:nvPr/>
      </p:nvGrpSpPr>
      <p:grpSpPr>
        <a:xfrm>
          <a:off x="0" y="0"/>
          <a:ext cx="0" cy="0"/>
          <a:chOff x="0" y="0"/>
          <a:chExt cx="0" cy="0"/>
        </a:xfrm>
      </p:grpSpPr>
      <p:cxnSp>
        <p:nvCxnSpPr>
          <p:cNvPr id="224" name="Google Shape;224;p14"/>
          <p:cNvCxnSpPr/>
          <p:nvPr/>
        </p:nvCxnSpPr>
        <p:spPr>
          <a:xfrm>
            <a:off x="716700" y="4739725"/>
            <a:ext cx="8427300" cy="0"/>
          </a:xfrm>
          <a:prstGeom prst="straightConnector1">
            <a:avLst/>
          </a:prstGeom>
          <a:noFill/>
          <a:ln cap="flat" cmpd="sng" w="9525">
            <a:solidFill>
              <a:srgbClr val="EAE9E5"/>
            </a:solidFill>
            <a:prstDash val="solid"/>
            <a:round/>
            <a:headEnd len="med" w="med" type="none"/>
            <a:tailEnd len="med" w="med" type="none"/>
          </a:ln>
        </p:spPr>
      </p:cxnSp>
      <p:sp>
        <p:nvSpPr>
          <p:cNvPr id="225" name="Google Shape;225;p14"/>
          <p:cNvSpPr txBox="1"/>
          <p:nvPr>
            <p:ph type="title"/>
          </p:nvPr>
        </p:nvSpPr>
        <p:spPr>
          <a:xfrm>
            <a:off x="1435800" y="345229"/>
            <a:ext cx="6992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3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226" name="Google Shape;226;p14"/>
          <p:cNvCxnSpPr/>
          <p:nvPr/>
        </p:nvCxnSpPr>
        <p:spPr>
          <a:xfrm>
            <a:off x="716700" y="8662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27" name="Google Shape;227;p14"/>
          <p:cNvCxnSpPr/>
          <p:nvPr/>
        </p:nvCxnSpPr>
        <p:spPr>
          <a:xfrm>
            <a:off x="716700" y="14196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28" name="Google Shape;228;p14"/>
          <p:cNvCxnSpPr/>
          <p:nvPr/>
        </p:nvCxnSpPr>
        <p:spPr>
          <a:xfrm>
            <a:off x="716700" y="19729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29" name="Google Shape;229;p14"/>
          <p:cNvCxnSpPr/>
          <p:nvPr/>
        </p:nvCxnSpPr>
        <p:spPr>
          <a:xfrm>
            <a:off x="716700" y="25263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30" name="Google Shape;230;p14"/>
          <p:cNvCxnSpPr/>
          <p:nvPr/>
        </p:nvCxnSpPr>
        <p:spPr>
          <a:xfrm>
            <a:off x="716700" y="30796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31" name="Google Shape;231;p14"/>
          <p:cNvCxnSpPr/>
          <p:nvPr/>
        </p:nvCxnSpPr>
        <p:spPr>
          <a:xfrm>
            <a:off x="716700" y="36330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32" name="Google Shape;232;p14"/>
          <p:cNvCxnSpPr/>
          <p:nvPr/>
        </p:nvCxnSpPr>
        <p:spPr>
          <a:xfrm>
            <a:off x="716700" y="41863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33" name="Google Shape;233;p14"/>
          <p:cNvCxnSpPr/>
          <p:nvPr/>
        </p:nvCxnSpPr>
        <p:spPr>
          <a:xfrm>
            <a:off x="716700" y="4739725"/>
            <a:ext cx="8427300" cy="0"/>
          </a:xfrm>
          <a:prstGeom prst="straightConnector1">
            <a:avLst/>
          </a:prstGeom>
          <a:noFill/>
          <a:ln cap="flat" cmpd="sng" w="9525">
            <a:solidFill>
              <a:srgbClr val="EAE9E5"/>
            </a:solidFill>
            <a:prstDash val="solid"/>
            <a:round/>
            <a:headEnd len="med" w="med" type="none"/>
            <a:tailEnd len="med" w="med" type="none"/>
          </a:ln>
        </p:spPr>
      </p:cxnSp>
      <p:sp>
        <p:nvSpPr>
          <p:cNvPr id="234" name="Google Shape;234;p14"/>
          <p:cNvSpPr/>
          <p:nvPr/>
        </p:nvSpPr>
        <p:spPr>
          <a:xfrm>
            <a:off x="0" y="-16850"/>
            <a:ext cx="716700" cy="5160300"/>
          </a:xfrm>
          <a:prstGeom prst="rect">
            <a:avLst/>
          </a:prstGeom>
          <a:solidFill>
            <a:schemeClr val="accent1"/>
          </a:solidFill>
          <a:ln>
            <a:noFill/>
          </a:ln>
          <a:effectLst>
            <a:outerShdw blurRad="28575" rotWithShape="0" algn="bl" dir="19380000" dist="1905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4"/>
          <p:cNvSpPr/>
          <p:nvPr/>
        </p:nvSpPr>
        <p:spPr>
          <a:xfrm>
            <a:off x="273607" y="784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4"/>
          <p:cNvSpPr/>
          <p:nvPr/>
        </p:nvSpPr>
        <p:spPr>
          <a:xfrm>
            <a:off x="273607" y="18913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4"/>
          <p:cNvSpPr/>
          <p:nvPr/>
        </p:nvSpPr>
        <p:spPr>
          <a:xfrm>
            <a:off x="273607" y="3079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4"/>
          <p:cNvSpPr/>
          <p:nvPr/>
        </p:nvSpPr>
        <p:spPr>
          <a:xfrm>
            <a:off x="273607" y="41047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4"/>
          <p:cNvSpPr txBox="1"/>
          <p:nvPr>
            <p:ph idx="1" type="subTitle"/>
          </p:nvPr>
        </p:nvSpPr>
        <p:spPr>
          <a:xfrm flipH="1">
            <a:off x="1581104" y="3914525"/>
            <a:ext cx="2114100" cy="58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0" name="Google Shape;240;p14"/>
          <p:cNvSpPr txBox="1"/>
          <p:nvPr>
            <p:ph idx="2" type="subTitle"/>
          </p:nvPr>
        </p:nvSpPr>
        <p:spPr>
          <a:xfrm flipH="1">
            <a:off x="1581209" y="3524753"/>
            <a:ext cx="2114100" cy="4353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Roboto Condensed"/>
              <a:buNone/>
              <a:defRPr sz="2400">
                <a:latin typeface="Odibee Sans"/>
                <a:ea typeface="Odibee Sans"/>
                <a:cs typeface="Odibee Sans"/>
                <a:sym typeface="Odibee Sans"/>
              </a:defRPr>
            </a:lvl1pPr>
            <a:lvl2pPr lvl="1" rtl="0" algn="ctr">
              <a:lnSpc>
                <a:spcPct val="100000"/>
              </a:lnSpc>
              <a:spcBef>
                <a:spcPts val="0"/>
              </a:spcBef>
              <a:spcAft>
                <a:spcPts val="0"/>
              </a:spcAft>
              <a:buSzPts val="2400"/>
              <a:buFont typeface="Roboto Condensed"/>
              <a:buNone/>
              <a:defRPr b="1" sz="2400">
                <a:latin typeface="Roboto Condensed"/>
                <a:ea typeface="Roboto Condensed"/>
                <a:cs typeface="Roboto Condensed"/>
                <a:sym typeface="Roboto Condensed"/>
              </a:defRPr>
            </a:lvl2pPr>
            <a:lvl3pPr lvl="2" rtl="0" algn="ctr">
              <a:lnSpc>
                <a:spcPct val="100000"/>
              </a:lnSpc>
              <a:spcBef>
                <a:spcPts val="0"/>
              </a:spcBef>
              <a:spcAft>
                <a:spcPts val="0"/>
              </a:spcAft>
              <a:buSzPts val="2400"/>
              <a:buFont typeface="Roboto Condensed"/>
              <a:buNone/>
              <a:defRPr b="1" sz="2400">
                <a:latin typeface="Roboto Condensed"/>
                <a:ea typeface="Roboto Condensed"/>
                <a:cs typeface="Roboto Condensed"/>
                <a:sym typeface="Roboto Condensed"/>
              </a:defRPr>
            </a:lvl3pPr>
            <a:lvl4pPr lvl="3" rtl="0" algn="ctr">
              <a:lnSpc>
                <a:spcPct val="100000"/>
              </a:lnSpc>
              <a:spcBef>
                <a:spcPts val="0"/>
              </a:spcBef>
              <a:spcAft>
                <a:spcPts val="0"/>
              </a:spcAft>
              <a:buSzPts val="2400"/>
              <a:buFont typeface="Roboto Condensed"/>
              <a:buNone/>
              <a:defRPr b="1" sz="2400">
                <a:latin typeface="Roboto Condensed"/>
                <a:ea typeface="Roboto Condensed"/>
                <a:cs typeface="Roboto Condensed"/>
                <a:sym typeface="Roboto Condensed"/>
              </a:defRPr>
            </a:lvl4pPr>
            <a:lvl5pPr lvl="4" rtl="0" algn="ctr">
              <a:lnSpc>
                <a:spcPct val="100000"/>
              </a:lnSpc>
              <a:spcBef>
                <a:spcPts val="0"/>
              </a:spcBef>
              <a:spcAft>
                <a:spcPts val="0"/>
              </a:spcAft>
              <a:buSzPts val="2400"/>
              <a:buFont typeface="Roboto Condensed"/>
              <a:buNone/>
              <a:defRPr b="1" sz="2400">
                <a:latin typeface="Roboto Condensed"/>
                <a:ea typeface="Roboto Condensed"/>
                <a:cs typeface="Roboto Condensed"/>
                <a:sym typeface="Roboto Condensed"/>
              </a:defRPr>
            </a:lvl5pPr>
            <a:lvl6pPr lvl="5" rtl="0" algn="ctr">
              <a:lnSpc>
                <a:spcPct val="100000"/>
              </a:lnSpc>
              <a:spcBef>
                <a:spcPts val="0"/>
              </a:spcBef>
              <a:spcAft>
                <a:spcPts val="0"/>
              </a:spcAft>
              <a:buSzPts val="2400"/>
              <a:buFont typeface="Roboto Condensed"/>
              <a:buNone/>
              <a:defRPr b="1" sz="2400">
                <a:latin typeface="Roboto Condensed"/>
                <a:ea typeface="Roboto Condensed"/>
                <a:cs typeface="Roboto Condensed"/>
                <a:sym typeface="Roboto Condensed"/>
              </a:defRPr>
            </a:lvl6pPr>
            <a:lvl7pPr lvl="6" rtl="0" algn="ctr">
              <a:lnSpc>
                <a:spcPct val="100000"/>
              </a:lnSpc>
              <a:spcBef>
                <a:spcPts val="0"/>
              </a:spcBef>
              <a:spcAft>
                <a:spcPts val="0"/>
              </a:spcAft>
              <a:buSzPts val="2400"/>
              <a:buFont typeface="Roboto Condensed"/>
              <a:buNone/>
              <a:defRPr b="1" sz="2400">
                <a:latin typeface="Roboto Condensed"/>
                <a:ea typeface="Roboto Condensed"/>
                <a:cs typeface="Roboto Condensed"/>
                <a:sym typeface="Roboto Condensed"/>
              </a:defRPr>
            </a:lvl7pPr>
            <a:lvl8pPr lvl="7" rtl="0" algn="ctr">
              <a:lnSpc>
                <a:spcPct val="100000"/>
              </a:lnSpc>
              <a:spcBef>
                <a:spcPts val="0"/>
              </a:spcBef>
              <a:spcAft>
                <a:spcPts val="0"/>
              </a:spcAft>
              <a:buSzPts val="2400"/>
              <a:buFont typeface="Roboto Condensed"/>
              <a:buNone/>
              <a:defRPr b="1" sz="2400">
                <a:latin typeface="Roboto Condensed"/>
                <a:ea typeface="Roboto Condensed"/>
                <a:cs typeface="Roboto Condensed"/>
                <a:sym typeface="Roboto Condensed"/>
              </a:defRPr>
            </a:lvl8pPr>
            <a:lvl9pPr lvl="8" rtl="0" algn="ctr">
              <a:lnSpc>
                <a:spcPct val="100000"/>
              </a:lnSpc>
              <a:spcBef>
                <a:spcPts val="0"/>
              </a:spcBef>
              <a:spcAft>
                <a:spcPts val="0"/>
              </a:spcAft>
              <a:buSzPts val="2400"/>
              <a:buFont typeface="Roboto Condensed"/>
              <a:buNone/>
              <a:defRPr b="1" sz="2400">
                <a:latin typeface="Roboto Condensed"/>
                <a:ea typeface="Roboto Condensed"/>
                <a:cs typeface="Roboto Condensed"/>
                <a:sym typeface="Roboto Condensed"/>
              </a:defRPr>
            </a:lvl9pPr>
          </a:lstStyle>
          <a:p/>
        </p:txBody>
      </p:sp>
      <p:sp>
        <p:nvSpPr>
          <p:cNvPr id="241" name="Google Shape;241;p14"/>
          <p:cNvSpPr txBox="1"/>
          <p:nvPr>
            <p:ph idx="3" type="subTitle"/>
          </p:nvPr>
        </p:nvSpPr>
        <p:spPr>
          <a:xfrm flipH="1">
            <a:off x="3874988" y="3090975"/>
            <a:ext cx="2114100" cy="58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2" name="Google Shape;242;p14"/>
          <p:cNvSpPr txBox="1"/>
          <p:nvPr>
            <p:ph idx="4" type="subTitle"/>
          </p:nvPr>
        </p:nvSpPr>
        <p:spPr>
          <a:xfrm flipH="1">
            <a:off x="3874988" y="2699775"/>
            <a:ext cx="2114100" cy="4353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Roboto Condensed"/>
              <a:buNone/>
              <a:defRPr sz="2400">
                <a:latin typeface="Odibee Sans"/>
                <a:ea typeface="Odibee Sans"/>
                <a:cs typeface="Odibee Sans"/>
                <a:sym typeface="Odibee Sans"/>
              </a:defRPr>
            </a:lvl1pPr>
            <a:lvl2pPr lvl="1" rtl="0" algn="ctr">
              <a:lnSpc>
                <a:spcPct val="100000"/>
              </a:lnSpc>
              <a:spcBef>
                <a:spcPts val="0"/>
              </a:spcBef>
              <a:spcAft>
                <a:spcPts val="0"/>
              </a:spcAft>
              <a:buSzPts val="2400"/>
              <a:buFont typeface="Roboto Condensed"/>
              <a:buNone/>
              <a:defRPr b="1" sz="2400">
                <a:latin typeface="Roboto Condensed"/>
                <a:ea typeface="Roboto Condensed"/>
                <a:cs typeface="Roboto Condensed"/>
                <a:sym typeface="Roboto Condensed"/>
              </a:defRPr>
            </a:lvl2pPr>
            <a:lvl3pPr lvl="2" rtl="0" algn="ctr">
              <a:lnSpc>
                <a:spcPct val="100000"/>
              </a:lnSpc>
              <a:spcBef>
                <a:spcPts val="0"/>
              </a:spcBef>
              <a:spcAft>
                <a:spcPts val="0"/>
              </a:spcAft>
              <a:buSzPts val="2400"/>
              <a:buFont typeface="Roboto Condensed"/>
              <a:buNone/>
              <a:defRPr b="1" sz="2400">
                <a:latin typeface="Roboto Condensed"/>
                <a:ea typeface="Roboto Condensed"/>
                <a:cs typeface="Roboto Condensed"/>
                <a:sym typeface="Roboto Condensed"/>
              </a:defRPr>
            </a:lvl3pPr>
            <a:lvl4pPr lvl="3" rtl="0" algn="ctr">
              <a:lnSpc>
                <a:spcPct val="100000"/>
              </a:lnSpc>
              <a:spcBef>
                <a:spcPts val="0"/>
              </a:spcBef>
              <a:spcAft>
                <a:spcPts val="0"/>
              </a:spcAft>
              <a:buSzPts val="2400"/>
              <a:buFont typeface="Roboto Condensed"/>
              <a:buNone/>
              <a:defRPr b="1" sz="2400">
                <a:latin typeface="Roboto Condensed"/>
                <a:ea typeface="Roboto Condensed"/>
                <a:cs typeface="Roboto Condensed"/>
                <a:sym typeface="Roboto Condensed"/>
              </a:defRPr>
            </a:lvl4pPr>
            <a:lvl5pPr lvl="4" rtl="0" algn="ctr">
              <a:lnSpc>
                <a:spcPct val="100000"/>
              </a:lnSpc>
              <a:spcBef>
                <a:spcPts val="0"/>
              </a:spcBef>
              <a:spcAft>
                <a:spcPts val="0"/>
              </a:spcAft>
              <a:buSzPts val="2400"/>
              <a:buFont typeface="Roboto Condensed"/>
              <a:buNone/>
              <a:defRPr b="1" sz="2400">
                <a:latin typeface="Roboto Condensed"/>
                <a:ea typeface="Roboto Condensed"/>
                <a:cs typeface="Roboto Condensed"/>
                <a:sym typeface="Roboto Condensed"/>
              </a:defRPr>
            </a:lvl5pPr>
            <a:lvl6pPr lvl="5" rtl="0" algn="ctr">
              <a:lnSpc>
                <a:spcPct val="100000"/>
              </a:lnSpc>
              <a:spcBef>
                <a:spcPts val="0"/>
              </a:spcBef>
              <a:spcAft>
                <a:spcPts val="0"/>
              </a:spcAft>
              <a:buSzPts val="2400"/>
              <a:buFont typeface="Roboto Condensed"/>
              <a:buNone/>
              <a:defRPr b="1" sz="2400">
                <a:latin typeface="Roboto Condensed"/>
                <a:ea typeface="Roboto Condensed"/>
                <a:cs typeface="Roboto Condensed"/>
                <a:sym typeface="Roboto Condensed"/>
              </a:defRPr>
            </a:lvl6pPr>
            <a:lvl7pPr lvl="6" rtl="0" algn="ctr">
              <a:lnSpc>
                <a:spcPct val="100000"/>
              </a:lnSpc>
              <a:spcBef>
                <a:spcPts val="0"/>
              </a:spcBef>
              <a:spcAft>
                <a:spcPts val="0"/>
              </a:spcAft>
              <a:buSzPts val="2400"/>
              <a:buFont typeface="Roboto Condensed"/>
              <a:buNone/>
              <a:defRPr b="1" sz="2400">
                <a:latin typeface="Roboto Condensed"/>
                <a:ea typeface="Roboto Condensed"/>
                <a:cs typeface="Roboto Condensed"/>
                <a:sym typeface="Roboto Condensed"/>
              </a:defRPr>
            </a:lvl7pPr>
            <a:lvl8pPr lvl="7" rtl="0" algn="ctr">
              <a:lnSpc>
                <a:spcPct val="100000"/>
              </a:lnSpc>
              <a:spcBef>
                <a:spcPts val="0"/>
              </a:spcBef>
              <a:spcAft>
                <a:spcPts val="0"/>
              </a:spcAft>
              <a:buSzPts val="2400"/>
              <a:buFont typeface="Roboto Condensed"/>
              <a:buNone/>
              <a:defRPr b="1" sz="2400">
                <a:latin typeface="Roboto Condensed"/>
                <a:ea typeface="Roboto Condensed"/>
                <a:cs typeface="Roboto Condensed"/>
                <a:sym typeface="Roboto Condensed"/>
              </a:defRPr>
            </a:lvl8pPr>
            <a:lvl9pPr lvl="8" rtl="0" algn="ctr">
              <a:lnSpc>
                <a:spcPct val="100000"/>
              </a:lnSpc>
              <a:spcBef>
                <a:spcPts val="0"/>
              </a:spcBef>
              <a:spcAft>
                <a:spcPts val="0"/>
              </a:spcAft>
              <a:buSzPts val="2400"/>
              <a:buFont typeface="Roboto Condensed"/>
              <a:buNone/>
              <a:defRPr b="1" sz="2400">
                <a:latin typeface="Roboto Condensed"/>
                <a:ea typeface="Roboto Condensed"/>
                <a:cs typeface="Roboto Condensed"/>
                <a:sym typeface="Roboto Condensed"/>
              </a:defRPr>
            </a:lvl9pPr>
          </a:lstStyle>
          <a:p/>
        </p:txBody>
      </p:sp>
      <p:sp>
        <p:nvSpPr>
          <p:cNvPr id="243" name="Google Shape;243;p14"/>
          <p:cNvSpPr txBox="1"/>
          <p:nvPr>
            <p:ph idx="5" type="subTitle"/>
          </p:nvPr>
        </p:nvSpPr>
        <p:spPr>
          <a:xfrm flipH="1">
            <a:off x="6168801" y="3905000"/>
            <a:ext cx="2114100" cy="58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4" name="Google Shape;244;p14"/>
          <p:cNvSpPr txBox="1"/>
          <p:nvPr>
            <p:ph idx="6" type="subTitle"/>
          </p:nvPr>
        </p:nvSpPr>
        <p:spPr>
          <a:xfrm flipH="1">
            <a:off x="6168801" y="3524753"/>
            <a:ext cx="2114100" cy="4353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Roboto Condensed"/>
              <a:buNone/>
              <a:defRPr sz="2400">
                <a:latin typeface="Odibee Sans"/>
                <a:ea typeface="Odibee Sans"/>
                <a:cs typeface="Odibee Sans"/>
                <a:sym typeface="Odibee Sans"/>
              </a:defRPr>
            </a:lvl1pPr>
            <a:lvl2pPr lvl="1" rtl="0" algn="ctr">
              <a:lnSpc>
                <a:spcPct val="100000"/>
              </a:lnSpc>
              <a:spcBef>
                <a:spcPts val="0"/>
              </a:spcBef>
              <a:spcAft>
                <a:spcPts val="0"/>
              </a:spcAft>
              <a:buSzPts val="2400"/>
              <a:buFont typeface="Roboto Condensed"/>
              <a:buNone/>
              <a:defRPr b="1" sz="2400">
                <a:latin typeface="Roboto Condensed"/>
                <a:ea typeface="Roboto Condensed"/>
                <a:cs typeface="Roboto Condensed"/>
                <a:sym typeface="Roboto Condensed"/>
              </a:defRPr>
            </a:lvl2pPr>
            <a:lvl3pPr lvl="2" rtl="0" algn="ctr">
              <a:lnSpc>
                <a:spcPct val="100000"/>
              </a:lnSpc>
              <a:spcBef>
                <a:spcPts val="0"/>
              </a:spcBef>
              <a:spcAft>
                <a:spcPts val="0"/>
              </a:spcAft>
              <a:buSzPts val="2400"/>
              <a:buFont typeface="Roboto Condensed"/>
              <a:buNone/>
              <a:defRPr b="1" sz="2400">
                <a:latin typeface="Roboto Condensed"/>
                <a:ea typeface="Roboto Condensed"/>
                <a:cs typeface="Roboto Condensed"/>
                <a:sym typeface="Roboto Condensed"/>
              </a:defRPr>
            </a:lvl3pPr>
            <a:lvl4pPr lvl="3" rtl="0" algn="ctr">
              <a:lnSpc>
                <a:spcPct val="100000"/>
              </a:lnSpc>
              <a:spcBef>
                <a:spcPts val="0"/>
              </a:spcBef>
              <a:spcAft>
                <a:spcPts val="0"/>
              </a:spcAft>
              <a:buSzPts val="2400"/>
              <a:buFont typeface="Roboto Condensed"/>
              <a:buNone/>
              <a:defRPr b="1" sz="2400">
                <a:latin typeface="Roboto Condensed"/>
                <a:ea typeface="Roboto Condensed"/>
                <a:cs typeface="Roboto Condensed"/>
                <a:sym typeface="Roboto Condensed"/>
              </a:defRPr>
            </a:lvl4pPr>
            <a:lvl5pPr lvl="4" rtl="0" algn="ctr">
              <a:lnSpc>
                <a:spcPct val="100000"/>
              </a:lnSpc>
              <a:spcBef>
                <a:spcPts val="0"/>
              </a:spcBef>
              <a:spcAft>
                <a:spcPts val="0"/>
              </a:spcAft>
              <a:buSzPts val="2400"/>
              <a:buFont typeface="Roboto Condensed"/>
              <a:buNone/>
              <a:defRPr b="1" sz="2400">
                <a:latin typeface="Roboto Condensed"/>
                <a:ea typeface="Roboto Condensed"/>
                <a:cs typeface="Roboto Condensed"/>
                <a:sym typeface="Roboto Condensed"/>
              </a:defRPr>
            </a:lvl5pPr>
            <a:lvl6pPr lvl="5" rtl="0" algn="ctr">
              <a:lnSpc>
                <a:spcPct val="100000"/>
              </a:lnSpc>
              <a:spcBef>
                <a:spcPts val="0"/>
              </a:spcBef>
              <a:spcAft>
                <a:spcPts val="0"/>
              </a:spcAft>
              <a:buSzPts val="2400"/>
              <a:buFont typeface="Roboto Condensed"/>
              <a:buNone/>
              <a:defRPr b="1" sz="2400">
                <a:latin typeface="Roboto Condensed"/>
                <a:ea typeface="Roboto Condensed"/>
                <a:cs typeface="Roboto Condensed"/>
                <a:sym typeface="Roboto Condensed"/>
              </a:defRPr>
            </a:lvl6pPr>
            <a:lvl7pPr lvl="6" rtl="0" algn="ctr">
              <a:lnSpc>
                <a:spcPct val="100000"/>
              </a:lnSpc>
              <a:spcBef>
                <a:spcPts val="0"/>
              </a:spcBef>
              <a:spcAft>
                <a:spcPts val="0"/>
              </a:spcAft>
              <a:buSzPts val="2400"/>
              <a:buFont typeface="Roboto Condensed"/>
              <a:buNone/>
              <a:defRPr b="1" sz="2400">
                <a:latin typeface="Roboto Condensed"/>
                <a:ea typeface="Roboto Condensed"/>
                <a:cs typeface="Roboto Condensed"/>
                <a:sym typeface="Roboto Condensed"/>
              </a:defRPr>
            </a:lvl7pPr>
            <a:lvl8pPr lvl="7" rtl="0" algn="ctr">
              <a:lnSpc>
                <a:spcPct val="100000"/>
              </a:lnSpc>
              <a:spcBef>
                <a:spcPts val="0"/>
              </a:spcBef>
              <a:spcAft>
                <a:spcPts val="0"/>
              </a:spcAft>
              <a:buSzPts val="2400"/>
              <a:buFont typeface="Roboto Condensed"/>
              <a:buNone/>
              <a:defRPr b="1" sz="2400">
                <a:latin typeface="Roboto Condensed"/>
                <a:ea typeface="Roboto Condensed"/>
                <a:cs typeface="Roboto Condensed"/>
                <a:sym typeface="Roboto Condensed"/>
              </a:defRPr>
            </a:lvl8pPr>
            <a:lvl9pPr lvl="8" rtl="0" algn="ctr">
              <a:lnSpc>
                <a:spcPct val="100000"/>
              </a:lnSpc>
              <a:spcBef>
                <a:spcPts val="0"/>
              </a:spcBef>
              <a:spcAft>
                <a:spcPts val="0"/>
              </a:spcAft>
              <a:buSzPts val="2400"/>
              <a:buFont typeface="Roboto Condensed"/>
              <a:buNone/>
              <a:defRPr b="1" sz="2400">
                <a:latin typeface="Roboto Condensed"/>
                <a:ea typeface="Roboto Condensed"/>
                <a:cs typeface="Roboto Condensed"/>
                <a:sym typeface="Roboto Condensed"/>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1">
  <p:cSld name="SECTION_HEADER_1">
    <p:bg>
      <p:bgPr>
        <a:solidFill>
          <a:schemeClr val="lt1"/>
        </a:solidFill>
      </p:bgPr>
    </p:bg>
    <p:spTree>
      <p:nvGrpSpPr>
        <p:cNvPr id="245" name="Shape 245"/>
        <p:cNvGrpSpPr/>
        <p:nvPr/>
      </p:nvGrpSpPr>
      <p:grpSpPr>
        <a:xfrm>
          <a:off x="0" y="0"/>
          <a:ext cx="0" cy="0"/>
          <a:chOff x="0" y="0"/>
          <a:chExt cx="0" cy="0"/>
        </a:xfrm>
      </p:grpSpPr>
      <p:cxnSp>
        <p:nvCxnSpPr>
          <p:cNvPr id="246" name="Google Shape;246;p15"/>
          <p:cNvCxnSpPr/>
          <p:nvPr/>
        </p:nvCxnSpPr>
        <p:spPr>
          <a:xfrm>
            <a:off x="716700" y="8662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47" name="Google Shape;247;p15"/>
          <p:cNvCxnSpPr/>
          <p:nvPr/>
        </p:nvCxnSpPr>
        <p:spPr>
          <a:xfrm>
            <a:off x="716700" y="14196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48" name="Google Shape;248;p15"/>
          <p:cNvCxnSpPr/>
          <p:nvPr/>
        </p:nvCxnSpPr>
        <p:spPr>
          <a:xfrm>
            <a:off x="716700" y="19729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49" name="Google Shape;249;p15"/>
          <p:cNvCxnSpPr/>
          <p:nvPr/>
        </p:nvCxnSpPr>
        <p:spPr>
          <a:xfrm>
            <a:off x="716700" y="25263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50" name="Google Shape;250;p15"/>
          <p:cNvCxnSpPr/>
          <p:nvPr/>
        </p:nvCxnSpPr>
        <p:spPr>
          <a:xfrm>
            <a:off x="716700" y="30796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51" name="Google Shape;251;p15"/>
          <p:cNvCxnSpPr/>
          <p:nvPr/>
        </p:nvCxnSpPr>
        <p:spPr>
          <a:xfrm>
            <a:off x="716700" y="36330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52" name="Google Shape;252;p15"/>
          <p:cNvCxnSpPr/>
          <p:nvPr/>
        </p:nvCxnSpPr>
        <p:spPr>
          <a:xfrm>
            <a:off x="716700" y="41863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53" name="Google Shape;253;p15"/>
          <p:cNvCxnSpPr/>
          <p:nvPr/>
        </p:nvCxnSpPr>
        <p:spPr>
          <a:xfrm>
            <a:off x="716700" y="4739725"/>
            <a:ext cx="8427300" cy="0"/>
          </a:xfrm>
          <a:prstGeom prst="straightConnector1">
            <a:avLst/>
          </a:prstGeom>
          <a:noFill/>
          <a:ln cap="flat" cmpd="sng" w="9525">
            <a:solidFill>
              <a:srgbClr val="EAE9E5"/>
            </a:solidFill>
            <a:prstDash val="solid"/>
            <a:round/>
            <a:headEnd len="med" w="med" type="none"/>
            <a:tailEnd len="med" w="med" type="none"/>
          </a:ln>
        </p:spPr>
      </p:cxnSp>
      <p:sp>
        <p:nvSpPr>
          <p:cNvPr id="254" name="Google Shape;254;p15"/>
          <p:cNvSpPr/>
          <p:nvPr/>
        </p:nvSpPr>
        <p:spPr>
          <a:xfrm>
            <a:off x="0" y="-16850"/>
            <a:ext cx="716700" cy="5160300"/>
          </a:xfrm>
          <a:prstGeom prst="rect">
            <a:avLst/>
          </a:prstGeom>
          <a:solidFill>
            <a:schemeClr val="accent1"/>
          </a:solidFill>
          <a:ln>
            <a:noFill/>
          </a:ln>
          <a:effectLst>
            <a:outerShdw blurRad="28575" rotWithShape="0" algn="bl" dir="19380000" dist="1905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5"/>
          <p:cNvSpPr/>
          <p:nvPr/>
        </p:nvSpPr>
        <p:spPr>
          <a:xfrm>
            <a:off x="273607" y="784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5"/>
          <p:cNvSpPr/>
          <p:nvPr/>
        </p:nvSpPr>
        <p:spPr>
          <a:xfrm>
            <a:off x="273607" y="18913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5"/>
          <p:cNvSpPr/>
          <p:nvPr/>
        </p:nvSpPr>
        <p:spPr>
          <a:xfrm>
            <a:off x="273607" y="3079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5"/>
          <p:cNvSpPr/>
          <p:nvPr/>
        </p:nvSpPr>
        <p:spPr>
          <a:xfrm>
            <a:off x="273607" y="41047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5"/>
          <p:cNvSpPr txBox="1"/>
          <p:nvPr>
            <p:ph type="ctrTitle"/>
          </p:nvPr>
        </p:nvSpPr>
        <p:spPr>
          <a:xfrm rot="-159">
            <a:off x="1411364" y="2639069"/>
            <a:ext cx="6495600" cy="895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atin typeface="Odibee Sans"/>
                <a:ea typeface="Odibee Sans"/>
                <a:cs typeface="Odibee Sans"/>
                <a:sym typeface="Odibee Sans"/>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60" name="Google Shape;260;p15"/>
          <p:cNvSpPr txBox="1"/>
          <p:nvPr>
            <p:ph idx="1" type="subTitle"/>
          </p:nvPr>
        </p:nvSpPr>
        <p:spPr>
          <a:xfrm rot="891">
            <a:off x="2449275" y="3398535"/>
            <a:ext cx="4627500" cy="48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atin typeface="Bellota Text"/>
                <a:ea typeface="Bellota Text"/>
                <a:cs typeface="Bellota Text"/>
                <a:sym typeface="Bellota Text"/>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61" name="Google Shape;261;p15"/>
          <p:cNvSpPr/>
          <p:nvPr/>
        </p:nvSpPr>
        <p:spPr>
          <a:xfrm flipH="1" rot="5400000">
            <a:off x="8521100" y="-93350"/>
            <a:ext cx="540300" cy="726900"/>
          </a:xfrm>
          <a:prstGeom prst="rtTriangle">
            <a:avLst/>
          </a:prstGeom>
          <a:solidFill>
            <a:schemeClr val="lt1"/>
          </a:solidFill>
          <a:ln>
            <a:noFill/>
          </a:ln>
          <a:effectLst>
            <a:outerShdw blurRad="57150" rotWithShape="0" algn="bl" dir="1860000" dist="190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
    <p:spTree>
      <p:nvGrpSpPr>
        <p:cNvPr id="262" name="Shape 262"/>
        <p:cNvGrpSpPr/>
        <p:nvPr/>
      </p:nvGrpSpPr>
      <p:grpSpPr>
        <a:xfrm>
          <a:off x="0" y="0"/>
          <a:ext cx="0" cy="0"/>
          <a:chOff x="0" y="0"/>
          <a:chExt cx="0" cy="0"/>
        </a:xfrm>
      </p:grpSpPr>
      <p:cxnSp>
        <p:nvCxnSpPr>
          <p:cNvPr id="263" name="Google Shape;263;p16"/>
          <p:cNvCxnSpPr/>
          <p:nvPr/>
        </p:nvCxnSpPr>
        <p:spPr>
          <a:xfrm>
            <a:off x="716700" y="47397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64" name="Google Shape;264;p16"/>
          <p:cNvCxnSpPr/>
          <p:nvPr/>
        </p:nvCxnSpPr>
        <p:spPr>
          <a:xfrm>
            <a:off x="716700" y="8662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65" name="Google Shape;265;p16"/>
          <p:cNvCxnSpPr/>
          <p:nvPr/>
        </p:nvCxnSpPr>
        <p:spPr>
          <a:xfrm>
            <a:off x="716700" y="14196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66" name="Google Shape;266;p16"/>
          <p:cNvCxnSpPr/>
          <p:nvPr/>
        </p:nvCxnSpPr>
        <p:spPr>
          <a:xfrm>
            <a:off x="716700" y="19729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67" name="Google Shape;267;p16"/>
          <p:cNvCxnSpPr/>
          <p:nvPr/>
        </p:nvCxnSpPr>
        <p:spPr>
          <a:xfrm>
            <a:off x="716700" y="25263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68" name="Google Shape;268;p16"/>
          <p:cNvCxnSpPr/>
          <p:nvPr/>
        </p:nvCxnSpPr>
        <p:spPr>
          <a:xfrm>
            <a:off x="716700" y="30796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69" name="Google Shape;269;p16"/>
          <p:cNvCxnSpPr/>
          <p:nvPr/>
        </p:nvCxnSpPr>
        <p:spPr>
          <a:xfrm>
            <a:off x="716700" y="36330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70" name="Google Shape;270;p16"/>
          <p:cNvCxnSpPr/>
          <p:nvPr/>
        </p:nvCxnSpPr>
        <p:spPr>
          <a:xfrm>
            <a:off x="716700" y="41863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71" name="Google Shape;271;p16"/>
          <p:cNvCxnSpPr/>
          <p:nvPr/>
        </p:nvCxnSpPr>
        <p:spPr>
          <a:xfrm>
            <a:off x="716700" y="4739725"/>
            <a:ext cx="8427300" cy="0"/>
          </a:xfrm>
          <a:prstGeom prst="straightConnector1">
            <a:avLst/>
          </a:prstGeom>
          <a:noFill/>
          <a:ln cap="flat" cmpd="sng" w="9525">
            <a:solidFill>
              <a:srgbClr val="EAE9E5"/>
            </a:solidFill>
            <a:prstDash val="solid"/>
            <a:round/>
            <a:headEnd len="med" w="med" type="none"/>
            <a:tailEnd len="med" w="med" type="none"/>
          </a:ln>
        </p:spPr>
      </p:cxnSp>
      <p:sp>
        <p:nvSpPr>
          <p:cNvPr id="272" name="Google Shape;272;p16"/>
          <p:cNvSpPr/>
          <p:nvPr/>
        </p:nvSpPr>
        <p:spPr>
          <a:xfrm>
            <a:off x="0" y="-16850"/>
            <a:ext cx="716700" cy="5160300"/>
          </a:xfrm>
          <a:prstGeom prst="rect">
            <a:avLst/>
          </a:prstGeom>
          <a:solidFill>
            <a:schemeClr val="accent1"/>
          </a:solidFill>
          <a:ln>
            <a:noFill/>
          </a:ln>
          <a:effectLst>
            <a:outerShdw blurRad="28575" rotWithShape="0" algn="bl" dir="19380000" dist="1905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6"/>
          <p:cNvSpPr/>
          <p:nvPr/>
        </p:nvSpPr>
        <p:spPr>
          <a:xfrm>
            <a:off x="273607" y="784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6"/>
          <p:cNvSpPr/>
          <p:nvPr/>
        </p:nvSpPr>
        <p:spPr>
          <a:xfrm>
            <a:off x="273607" y="18913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6"/>
          <p:cNvSpPr/>
          <p:nvPr/>
        </p:nvSpPr>
        <p:spPr>
          <a:xfrm>
            <a:off x="273607" y="3079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6"/>
          <p:cNvSpPr/>
          <p:nvPr/>
        </p:nvSpPr>
        <p:spPr>
          <a:xfrm>
            <a:off x="273607" y="41047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6"/>
          <p:cNvSpPr txBox="1"/>
          <p:nvPr/>
        </p:nvSpPr>
        <p:spPr>
          <a:xfrm>
            <a:off x="2780450" y="3828225"/>
            <a:ext cx="4214700" cy="402600"/>
          </a:xfrm>
          <a:prstGeom prst="rect">
            <a:avLst/>
          </a:prstGeom>
          <a:noFill/>
          <a:ln>
            <a:noFill/>
          </a:ln>
        </p:spPr>
        <p:txBody>
          <a:bodyPr anchorCtr="0" anchor="t" bIns="91425" lIns="91425" spcFirstLastPara="1" rIns="91425" wrap="square" tIns="0">
            <a:noAutofit/>
          </a:bodyPr>
          <a:lstStyle/>
          <a:p>
            <a:pPr indent="0" lvl="0" marL="0" rtl="0" algn="ctr">
              <a:lnSpc>
                <a:spcPct val="100000"/>
              </a:lnSpc>
              <a:spcBef>
                <a:spcPts val="300"/>
              </a:spcBef>
              <a:spcAft>
                <a:spcPts val="0"/>
              </a:spcAft>
              <a:buNone/>
            </a:pPr>
            <a:r>
              <a:rPr lang="en" sz="1000">
                <a:solidFill>
                  <a:schemeClr val="dk1"/>
                </a:solidFill>
                <a:latin typeface="Didact Gothic"/>
                <a:ea typeface="Didact Gothic"/>
                <a:cs typeface="Didact Gothic"/>
                <a:sym typeface="Didact Gothic"/>
              </a:rPr>
              <a:t>CREDITS: This presentation template was created by </a:t>
            </a:r>
            <a:r>
              <a:rPr lang="en" sz="1000">
                <a:solidFill>
                  <a:schemeClr val="dk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lang="en" sz="1000">
                <a:solidFill>
                  <a:schemeClr val="dk1"/>
                </a:solidFill>
                <a:latin typeface="Didact Gothic"/>
                <a:ea typeface="Didact Gothic"/>
                <a:cs typeface="Didact Gothic"/>
                <a:sym typeface="Didact Gothic"/>
              </a:rPr>
              <a:t>, including icons by </a:t>
            </a:r>
            <a:r>
              <a:rPr lang="en" sz="1000">
                <a:solidFill>
                  <a:schemeClr val="dk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lang="en" sz="1000">
                <a:solidFill>
                  <a:schemeClr val="dk1"/>
                </a:solidFill>
                <a:latin typeface="Didact Gothic"/>
                <a:ea typeface="Didact Gothic"/>
                <a:cs typeface="Didact Gothic"/>
                <a:sym typeface="Didact Gothic"/>
              </a:rPr>
              <a:t>, and infographics &amp; images by </a:t>
            </a:r>
            <a:r>
              <a:rPr lang="en" sz="1000">
                <a:solidFill>
                  <a:schemeClr val="dk1"/>
                </a:solidFill>
                <a:uFill>
                  <a:noFill/>
                </a:uFill>
                <a:latin typeface="Didact Gothic"/>
                <a:ea typeface="Didact Gothic"/>
                <a:cs typeface="Didact Gothic"/>
                <a:sym typeface="Didact Gothic"/>
                <a:hlinkClick r:id="rId4">
                  <a:extLst>
                    <a:ext uri="{A12FA001-AC4F-418D-AE19-62706E023703}">
                      <ahyp:hlinkClr val="tx"/>
                    </a:ext>
                  </a:extLst>
                </a:hlinkClick>
              </a:rPr>
              <a:t>Freepik</a:t>
            </a:r>
            <a:endParaRPr sz="1000">
              <a:solidFill>
                <a:schemeClr val="dk1"/>
              </a:solidFill>
              <a:latin typeface="Didact Gothic"/>
              <a:ea typeface="Didact Gothic"/>
              <a:cs typeface="Didact Gothic"/>
              <a:sym typeface="Didact Gothic"/>
            </a:endParaRPr>
          </a:p>
          <a:p>
            <a:pPr indent="0" lvl="0" marL="0" rtl="0" algn="ctr">
              <a:spcBef>
                <a:spcPts val="0"/>
              </a:spcBef>
              <a:spcAft>
                <a:spcPts val="0"/>
              </a:spcAft>
              <a:buNone/>
            </a:pPr>
            <a:r>
              <a:t/>
            </a:r>
            <a:endParaRPr sz="1000">
              <a:solidFill>
                <a:schemeClr val="dk1"/>
              </a:solidFill>
              <a:latin typeface="Didact Gothic"/>
              <a:ea typeface="Didact Gothic"/>
              <a:cs typeface="Didact Gothic"/>
              <a:sym typeface="Didact Gothic"/>
            </a:endParaRPr>
          </a:p>
          <a:p>
            <a:pPr indent="0" lvl="0" marL="0" rtl="0" algn="ctr">
              <a:lnSpc>
                <a:spcPct val="115000"/>
              </a:lnSpc>
              <a:spcBef>
                <a:spcPts val="300"/>
              </a:spcBef>
              <a:spcAft>
                <a:spcPts val="0"/>
              </a:spcAft>
              <a:buNone/>
            </a:pPr>
            <a:r>
              <a:t/>
            </a:r>
            <a:endParaRPr sz="1000">
              <a:solidFill>
                <a:schemeClr val="dk1"/>
              </a:solidFill>
              <a:latin typeface="Didact Gothic"/>
              <a:ea typeface="Didact Gothic"/>
              <a:cs typeface="Didact Gothic"/>
              <a:sym typeface="Didact Gothic"/>
            </a:endParaRPr>
          </a:p>
        </p:txBody>
      </p:sp>
      <p:sp>
        <p:nvSpPr>
          <p:cNvPr id="278" name="Google Shape;278;p16"/>
          <p:cNvSpPr txBox="1"/>
          <p:nvPr>
            <p:ph type="ctrTitle"/>
          </p:nvPr>
        </p:nvSpPr>
        <p:spPr>
          <a:xfrm>
            <a:off x="2349550" y="730848"/>
            <a:ext cx="4995300" cy="941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6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79" name="Google Shape;279;p16"/>
          <p:cNvSpPr txBox="1"/>
          <p:nvPr>
            <p:ph idx="1" type="subTitle"/>
          </p:nvPr>
        </p:nvSpPr>
        <p:spPr>
          <a:xfrm>
            <a:off x="3056950" y="2320316"/>
            <a:ext cx="3580500" cy="1401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
    <p:spTree>
      <p:nvGrpSpPr>
        <p:cNvPr id="280" name="Shape 280"/>
        <p:cNvGrpSpPr/>
        <p:nvPr/>
      </p:nvGrpSpPr>
      <p:grpSpPr>
        <a:xfrm>
          <a:off x="0" y="0"/>
          <a:ext cx="0" cy="0"/>
          <a:chOff x="0" y="0"/>
          <a:chExt cx="0" cy="0"/>
        </a:xfrm>
      </p:grpSpPr>
      <p:cxnSp>
        <p:nvCxnSpPr>
          <p:cNvPr id="281" name="Google Shape;281;p17"/>
          <p:cNvCxnSpPr/>
          <p:nvPr/>
        </p:nvCxnSpPr>
        <p:spPr>
          <a:xfrm>
            <a:off x="716700" y="47397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82" name="Google Shape;282;p17"/>
          <p:cNvCxnSpPr/>
          <p:nvPr/>
        </p:nvCxnSpPr>
        <p:spPr>
          <a:xfrm>
            <a:off x="716700" y="8662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83" name="Google Shape;283;p17"/>
          <p:cNvCxnSpPr/>
          <p:nvPr/>
        </p:nvCxnSpPr>
        <p:spPr>
          <a:xfrm>
            <a:off x="716700" y="14196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84" name="Google Shape;284;p17"/>
          <p:cNvCxnSpPr/>
          <p:nvPr/>
        </p:nvCxnSpPr>
        <p:spPr>
          <a:xfrm>
            <a:off x="716700" y="19729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85" name="Google Shape;285;p17"/>
          <p:cNvCxnSpPr/>
          <p:nvPr/>
        </p:nvCxnSpPr>
        <p:spPr>
          <a:xfrm>
            <a:off x="716700" y="25263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86" name="Google Shape;286;p17"/>
          <p:cNvCxnSpPr/>
          <p:nvPr/>
        </p:nvCxnSpPr>
        <p:spPr>
          <a:xfrm>
            <a:off x="716700" y="30796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87" name="Google Shape;287;p17"/>
          <p:cNvCxnSpPr/>
          <p:nvPr/>
        </p:nvCxnSpPr>
        <p:spPr>
          <a:xfrm>
            <a:off x="716700" y="36330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88" name="Google Shape;288;p17"/>
          <p:cNvCxnSpPr/>
          <p:nvPr/>
        </p:nvCxnSpPr>
        <p:spPr>
          <a:xfrm>
            <a:off x="716700" y="41863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89" name="Google Shape;289;p17"/>
          <p:cNvCxnSpPr/>
          <p:nvPr/>
        </p:nvCxnSpPr>
        <p:spPr>
          <a:xfrm>
            <a:off x="716700" y="4739725"/>
            <a:ext cx="8427300" cy="0"/>
          </a:xfrm>
          <a:prstGeom prst="straightConnector1">
            <a:avLst/>
          </a:prstGeom>
          <a:noFill/>
          <a:ln cap="flat" cmpd="sng" w="9525">
            <a:solidFill>
              <a:srgbClr val="EAE9E5"/>
            </a:solidFill>
            <a:prstDash val="solid"/>
            <a:round/>
            <a:headEnd len="med" w="med" type="none"/>
            <a:tailEnd len="med" w="med" type="none"/>
          </a:ln>
        </p:spPr>
      </p:cxnSp>
      <p:sp>
        <p:nvSpPr>
          <p:cNvPr id="290" name="Google Shape;290;p17"/>
          <p:cNvSpPr/>
          <p:nvPr/>
        </p:nvSpPr>
        <p:spPr>
          <a:xfrm>
            <a:off x="0" y="-16850"/>
            <a:ext cx="716700" cy="5160300"/>
          </a:xfrm>
          <a:prstGeom prst="rect">
            <a:avLst/>
          </a:prstGeom>
          <a:solidFill>
            <a:schemeClr val="accent1"/>
          </a:solidFill>
          <a:ln>
            <a:noFill/>
          </a:ln>
          <a:effectLst>
            <a:outerShdw blurRad="28575" rotWithShape="0" algn="bl" dir="19380000" dist="1905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7"/>
          <p:cNvSpPr/>
          <p:nvPr/>
        </p:nvSpPr>
        <p:spPr>
          <a:xfrm>
            <a:off x="273607" y="784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7"/>
          <p:cNvSpPr/>
          <p:nvPr/>
        </p:nvSpPr>
        <p:spPr>
          <a:xfrm>
            <a:off x="273607" y="18913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7"/>
          <p:cNvSpPr/>
          <p:nvPr/>
        </p:nvSpPr>
        <p:spPr>
          <a:xfrm>
            <a:off x="273607" y="3079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7"/>
          <p:cNvSpPr/>
          <p:nvPr/>
        </p:nvSpPr>
        <p:spPr>
          <a:xfrm>
            <a:off x="273607" y="41047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_2">
    <p:spTree>
      <p:nvGrpSpPr>
        <p:cNvPr id="295" name="Shape 295"/>
        <p:cNvGrpSpPr/>
        <p:nvPr/>
      </p:nvGrpSpPr>
      <p:grpSpPr>
        <a:xfrm>
          <a:off x="0" y="0"/>
          <a:ext cx="0" cy="0"/>
          <a:chOff x="0" y="0"/>
          <a:chExt cx="0" cy="0"/>
        </a:xfrm>
      </p:grpSpPr>
      <p:sp>
        <p:nvSpPr>
          <p:cNvPr id="296" name="Google Shape;296;p18"/>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7" name="Google Shape;297;p18"/>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298" name="Google Shape;298;p18"/>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99" name="Google Shape;299;p18"/>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00" name="Google Shape;300;p1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01" name="Google Shape;30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16" name="Shape 16"/>
        <p:cNvGrpSpPr/>
        <p:nvPr/>
      </p:nvGrpSpPr>
      <p:grpSpPr>
        <a:xfrm>
          <a:off x="0" y="0"/>
          <a:ext cx="0" cy="0"/>
          <a:chOff x="0" y="0"/>
          <a:chExt cx="0" cy="0"/>
        </a:xfrm>
      </p:grpSpPr>
      <p:cxnSp>
        <p:nvCxnSpPr>
          <p:cNvPr id="17" name="Google Shape;17;p3"/>
          <p:cNvCxnSpPr/>
          <p:nvPr/>
        </p:nvCxnSpPr>
        <p:spPr>
          <a:xfrm>
            <a:off x="716700" y="8662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8" name="Google Shape;18;p3"/>
          <p:cNvCxnSpPr/>
          <p:nvPr/>
        </p:nvCxnSpPr>
        <p:spPr>
          <a:xfrm>
            <a:off x="716700" y="14196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9" name="Google Shape;19;p3"/>
          <p:cNvCxnSpPr/>
          <p:nvPr/>
        </p:nvCxnSpPr>
        <p:spPr>
          <a:xfrm>
            <a:off x="716700" y="19729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0" name="Google Shape;20;p3"/>
          <p:cNvCxnSpPr/>
          <p:nvPr/>
        </p:nvCxnSpPr>
        <p:spPr>
          <a:xfrm>
            <a:off x="716700" y="25263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1" name="Google Shape;21;p3"/>
          <p:cNvCxnSpPr/>
          <p:nvPr/>
        </p:nvCxnSpPr>
        <p:spPr>
          <a:xfrm>
            <a:off x="716700" y="30796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2" name="Google Shape;22;p3"/>
          <p:cNvCxnSpPr/>
          <p:nvPr/>
        </p:nvCxnSpPr>
        <p:spPr>
          <a:xfrm>
            <a:off x="716700" y="36330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3" name="Google Shape;23;p3"/>
          <p:cNvCxnSpPr/>
          <p:nvPr/>
        </p:nvCxnSpPr>
        <p:spPr>
          <a:xfrm>
            <a:off x="716700" y="41863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24" name="Google Shape;24;p3"/>
          <p:cNvCxnSpPr/>
          <p:nvPr/>
        </p:nvCxnSpPr>
        <p:spPr>
          <a:xfrm>
            <a:off x="716700" y="4739725"/>
            <a:ext cx="8427300" cy="0"/>
          </a:xfrm>
          <a:prstGeom prst="straightConnector1">
            <a:avLst/>
          </a:prstGeom>
          <a:noFill/>
          <a:ln cap="flat" cmpd="sng" w="9525">
            <a:solidFill>
              <a:srgbClr val="EAE9E5"/>
            </a:solidFill>
            <a:prstDash val="solid"/>
            <a:round/>
            <a:headEnd len="med" w="med" type="none"/>
            <a:tailEnd len="med" w="med" type="none"/>
          </a:ln>
        </p:spPr>
      </p:cxnSp>
      <p:sp>
        <p:nvSpPr>
          <p:cNvPr id="25" name="Google Shape;25;p3"/>
          <p:cNvSpPr/>
          <p:nvPr/>
        </p:nvSpPr>
        <p:spPr>
          <a:xfrm>
            <a:off x="0" y="-16850"/>
            <a:ext cx="716700" cy="5160300"/>
          </a:xfrm>
          <a:prstGeom prst="rect">
            <a:avLst/>
          </a:prstGeom>
          <a:solidFill>
            <a:schemeClr val="accent1"/>
          </a:solidFill>
          <a:ln>
            <a:noFill/>
          </a:ln>
          <a:effectLst>
            <a:outerShdw blurRad="28575" rotWithShape="0" algn="bl" dir="19380000" dist="1905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273607" y="784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a:off x="273607" y="18913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a:off x="273607" y="3079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a:off x="273607" y="41047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txBox="1"/>
          <p:nvPr>
            <p:ph type="ctrTitle"/>
          </p:nvPr>
        </p:nvSpPr>
        <p:spPr>
          <a:xfrm rot="-182">
            <a:off x="2102101" y="2640887"/>
            <a:ext cx="5659800" cy="895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solidFill>
                  <a:srgbClr val="FFFFFF"/>
                </a:solidFill>
                <a:latin typeface="Odibee Sans"/>
                <a:ea typeface="Odibee Sans"/>
                <a:cs typeface="Odibee Sans"/>
                <a:sym typeface="Odibee Sans"/>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1" name="Google Shape;31;p3"/>
          <p:cNvSpPr txBox="1"/>
          <p:nvPr>
            <p:ph idx="1" type="subTitle"/>
          </p:nvPr>
        </p:nvSpPr>
        <p:spPr>
          <a:xfrm rot="989">
            <a:off x="2324400" y="3400313"/>
            <a:ext cx="5215200" cy="48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solidFill>
                  <a:srgbClr val="FFFFFF"/>
                </a:solidFill>
                <a:latin typeface="Bellota Text"/>
                <a:ea typeface="Bellota Text"/>
                <a:cs typeface="Bellota Text"/>
                <a:sym typeface="Bellota Text"/>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2" name="Google Shape;32;p3"/>
          <p:cNvSpPr/>
          <p:nvPr/>
        </p:nvSpPr>
        <p:spPr>
          <a:xfrm flipH="1" rot="5400000">
            <a:off x="8521100" y="-93350"/>
            <a:ext cx="540300" cy="726900"/>
          </a:xfrm>
          <a:prstGeom prst="rtTriangle">
            <a:avLst/>
          </a:prstGeom>
          <a:solidFill>
            <a:schemeClr val="lt1"/>
          </a:solidFill>
          <a:ln>
            <a:noFill/>
          </a:ln>
          <a:effectLst>
            <a:outerShdw blurRad="57150" rotWithShape="0" algn="bl" dir="1860000" dist="190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33" name="Shape 33"/>
        <p:cNvGrpSpPr/>
        <p:nvPr/>
      </p:nvGrpSpPr>
      <p:grpSpPr>
        <a:xfrm>
          <a:off x="0" y="0"/>
          <a:ext cx="0" cy="0"/>
          <a:chOff x="0" y="0"/>
          <a:chExt cx="0" cy="0"/>
        </a:xfrm>
      </p:grpSpPr>
      <p:sp>
        <p:nvSpPr>
          <p:cNvPr id="34" name="Google Shape;34;p4"/>
          <p:cNvSpPr txBox="1"/>
          <p:nvPr>
            <p:ph type="title"/>
          </p:nvPr>
        </p:nvSpPr>
        <p:spPr>
          <a:xfrm>
            <a:off x="1435800" y="345229"/>
            <a:ext cx="6992400" cy="5727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4"/>
          <p:cNvSpPr txBox="1"/>
          <p:nvPr>
            <p:ph idx="1" type="body"/>
          </p:nvPr>
        </p:nvSpPr>
        <p:spPr>
          <a:xfrm>
            <a:off x="1435800" y="1174250"/>
            <a:ext cx="6992400" cy="34164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rgbClr val="FFA000"/>
              </a:buClr>
              <a:buSzPts val="1200"/>
              <a:buFont typeface="Abel"/>
              <a:buChar char="●"/>
              <a:defRPr sz="1200"/>
            </a:lvl1pPr>
            <a:lvl2pPr indent="-317500" lvl="1" marL="914400">
              <a:spcBef>
                <a:spcPts val="1600"/>
              </a:spcBef>
              <a:spcAft>
                <a:spcPts val="0"/>
              </a:spcAft>
              <a:buClr>
                <a:srgbClr val="002A49"/>
              </a:buClr>
              <a:buSzPts val="1400"/>
              <a:buFont typeface="Arial"/>
              <a:buChar char="○"/>
              <a:defRPr/>
            </a:lvl2pPr>
            <a:lvl3pPr indent="-317500" lvl="2" marL="1371600">
              <a:spcBef>
                <a:spcPts val="1600"/>
              </a:spcBef>
              <a:spcAft>
                <a:spcPts val="0"/>
              </a:spcAft>
              <a:buClr>
                <a:srgbClr val="002A49"/>
              </a:buClr>
              <a:buSzPts val="1400"/>
              <a:buFont typeface="Arial"/>
              <a:buChar char="■"/>
              <a:defRPr/>
            </a:lvl3pPr>
            <a:lvl4pPr indent="-317500" lvl="3" marL="1828800">
              <a:spcBef>
                <a:spcPts val="1600"/>
              </a:spcBef>
              <a:spcAft>
                <a:spcPts val="0"/>
              </a:spcAft>
              <a:buClr>
                <a:srgbClr val="002A49"/>
              </a:buClr>
              <a:buSzPts val="1400"/>
              <a:buFont typeface="Arial"/>
              <a:buChar char="●"/>
              <a:defRPr/>
            </a:lvl4pPr>
            <a:lvl5pPr indent="-317500" lvl="4" marL="2286000">
              <a:spcBef>
                <a:spcPts val="1600"/>
              </a:spcBef>
              <a:spcAft>
                <a:spcPts val="0"/>
              </a:spcAft>
              <a:buClr>
                <a:srgbClr val="002A49"/>
              </a:buClr>
              <a:buSzPts val="1400"/>
              <a:buFont typeface="Arial"/>
              <a:buChar char="○"/>
              <a:defRPr/>
            </a:lvl5pPr>
            <a:lvl6pPr indent="-317500" lvl="5" marL="2743200">
              <a:spcBef>
                <a:spcPts val="1600"/>
              </a:spcBef>
              <a:spcAft>
                <a:spcPts val="0"/>
              </a:spcAft>
              <a:buClr>
                <a:srgbClr val="002A49"/>
              </a:buClr>
              <a:buSzPts val="1400"/>
              <a:buFont typeface="Arial"/>
              <a:buChar char="■"/>
              <a:defRPr/>
            </a:lvl6pPr>
            <a:lvl7pPr indent="-317500" lvl="6" marL="3200400">
              <a:spcBef>
                <a:spcPts val="1600"/>
              </a:spcBef>
              <a:spcAft>
                <a:spcPts val="0"/>
              </a:spcAft>
              <a:buClr>
                <a:srgbClr val="002A49"/>
              </a:buClr>
              <a:buSzPts val="1400"/>
              <a:buFont typeface="Arial"/>
              <a:buChar char="●"/>
              <a:defRPr/>
            </a:lvl7pPr>
            <a:lvl8pPr indent="-317500" lvl="7" marL="3657600">
              <a:spcBef>
                <a:spcPts val="1600"/>
              </a:spcBef>
              <a:spcAft>
                <a:spcPts val="0"/>
              </a:spcAft>
              <a:buClr>
                <a:srgbClr val="002A49"/>
              </a:buClr>
              <a:buSzPts val="1400"/>
              <a:buFont typeface="Arial"/>
              <a:buChar char="○"/>
              <a:defRPr/>
            </a:lvl8pPr>
            <a:lvl9pPr indent="-317500" lvl="8" marL="4114800">
              <a:spcBef>
                <a:spcPts val="1600"/>
              </a:spcBef>
              <a:spcAft>
                <a:spcPts val="1600"/>
              </a:spcAft>
              <a:buClr>
                <a:srgbClr val="002A49"/>
              </a:buClr>
              <a:buSzPts val="1400"/>
              <a:buFont typeface="Arial"/>
              <a:buChar char="■"/>
              <a:defRPr/>
            </a:lvl9pPr>
          </a:lstStyle>
          <a:p/>
        </p:txBody>
      </p:sp>
      <p:cxnSp>
        <p:nvCxnSpPr>
          <p:cNvPr id="36" name="Google Shape;36;p4"/>
          <p:cNvCxnSpPr/>
          <p:nvPr/>
        </p:nvCxnSpPr>
        <p:spPr>
          <a:xfrm>
            <a:off x="716700" y="8662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37" name="Google Shape;37;p4"/>
          <p:cNvCxnSpPr/>
          <p:nvPr/>
        </p:nvCxnSpPr>
        <p:spPr>
          <a:xfrm>
            <a:off x="716700" y="14196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38" name="Google Shape;38;p4"/>
          <p:cNvCxnSpPr/>
          <p:nvPr/>
        </p:nvCxnSpPr>
        <p:spPr>
          <a:xfrm>
            <a:off x="716700" y="19729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39" name="Google Shape;39;p4"/>
          <p:cNvCxnSpPr/>
          <p:nvPr/>
        </p:nvCxnSpPr>
        <p:spPr>
          <a:xfrm>
            <a:off x="716700" y="25263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40" name="Google Shape;40;p4"/>
          <p:cNvCxnSpPr/>
          <p:nvPr/>
        </p:nvCxnSpPr>
        <p:spPr>
          <a:xfrm>
            <a:off x="716700" y="30796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41" name="Google Shape;41;p4"/>
          <p:cNvCxnSpPr/>
          <p:nvPr/>
        </p:nvCxnSpPr>
        <p:spPr>
          <a:xfrm>
            <a:off x="716700" y="36330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42" name="Google Shape;42;p4"/>
          <p:cNvCxnSpPr/>
          <p:nvPr/>
        </p:nvCxnSpPr>
        <p:spPr>
          <a:xfrm>
            <a:off x="716700" y="41863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43" name="Google Shape;43;p4"/>
          <p:cNvCxnSpPr/>
          <p:nvPr/>
        </p:nvCxnSpPr>
        <p:spPr>
          <a:xfrm>
            <a:off x="716700" y="4739725"/>
            <a:ext cx="8427300" cy="0"/>
          </a:xfrm>
          <a:prstGeom prst="straightConnector1">
            <a:avLst/>
          </a:prstGeom>
          <a:noFill/>
          <a:ln cap="flat" cmpd="sng" w="9525">
            <a:solidFill>
              <a:srgbClr val="EAE9E5"/>
            </a:solidFill>
            <a:prstDash val="solid"/>
            <a:round/>
            <a:headEnd len="med" w="med" type="none"/>
            <a:tailEnd len="med" w="med" type="none"/>
          </a:ln>
        </p:spPr>
      </p:cxnSp>
      <p:sp>
        <p:nvSpPr>
          <p:cNvPr id="44" name="Google Shape;44;p4"/>
          <p:cNvSpPr/>
          <p:nvPr/>
        </p:nvSpPr>
        <p:spPr>
          <a:xfrm>
            <a:off x="0" y="-16850"/>
            <a:ext cx="716700" cy="5160300"/>
          </a:xfrm>
          <a:prstGeom prst="rect">
            <a:avLst/>
          </a:prstGeom>
          <a:solidFill>
            <a:schemeClr val="accent1"/>
          </a:solidFill>
          <a:ln>
            <a:noFill/>
          </a:ln>
          <a:effectLst>
            <a:outerShdw blurRad="28575" rotWithShape="0" algn="bl" dir="19380000" dist="1905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a:off x="273607" y="784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a:off x="273607" y="18913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a:off x="273607" y="3079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a:off x="273607" y="41047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p:nvPr/>
        </p:nvSpPr>
        <p:spPr>
          <a:xfrm flipH="1" rot="5400000">
            <a:off x="8521100" y="-93350"/>
            <a:ext cx="540300" cy="726900"/>
          </a:xfrm>
          <a:prstGeom prst="rtTriangle">
            <a:avLst/>
          </a:prstGeom>
          <a:solidFill>
            <a:schemeClr val="lt1"/>
          </a:solidFill>
          <a:ln>
            <a:noFill/>
          </a:ln>
          <a:effectLst>
            <a:outerShdw blurRad="57150" rotWithShape="0" algn="bl" dir="1860000" dist="190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 name="Google Shape;50;p4"/>
          <p:cNvGrpSpPr/>
          <p:nvPr/>
        </p:nvGrpSpPr>
        <p:grpSpPr>
          <a:xfrm rot="637806">
            <a:off x="8036917" y="4091447"/>
            <a:ext cx="644715" cy="793076"/>
            <a:chOff x="7086900" y="2742275"/>
            <a:chExt cx="1912041" cy="2352039"/>
          </a:xfrm>
        </p:grpSpPr>
        <p:sp>
          <p:nvSpPr>
            <p:cNvPr id="51" name="Google Shape;51;p4"/>
            <p:cNvSpPr/>
            <p:nvPr/>
          </p:nvSpPr>
          <p:spPr>
            <a:xfrm>
              <a:off x="7086900" y="2742275"/>
              <a:ext cx="1912041" cy="2352039"/>
            </a:xfrm>
            <a:custGeom>
              <a:rect b="b" l="l" r="r" t="t"/>
              <a:pathLst>
                <a:path extrusionOk="0" h="12963" w="10538">
                  <a:moveTo>
                    <a:pt x="5129" y="1"/>
                  </a:moveTo>
                  <a:cubicBezTo>
                    <a:pt x="4967" y="1"/>
                    <a:pt x="4868" y="12"/>
                    <a:pt x="4855" y="36"/>
                  </a:cubicBezTo>
                  <a:cubicBezTo>
                    <a:pt x="4663" y="393"/>
                    <a:pt x="328" y="7625"/>
                    <a:pt x="189" y="7879"/>
                  </a:cubicBezTo>
                  <a:cubicBezTo>
                    <a:pt x="1" y="8224"/>
                    <a:pt x="3890" y="8601"/>
                    <a:pt x="4346" y="8653"/>
                  </a:cubicBezTo>
                  <a:cubicBezTo>
                    <a:pt x="4428" y="8663"/>
                    <a:pt x="4378" y="12919"/>
                    <a:pt x="4759" y="12962"/>
                  </a:cubicBezTo>
                  <a:cubicBezTo>
                    <a:pt x="4760" y="12962"/>
                    <a:pt x="4761" y="12962"/>
                    <a:pt x="4761" y="12962"/>
                  </a:cubicBezTo>
                  <a:cubicBezTo>
                    <a:pt x="5053" y="12962"/>
                    <a:pt x="10404" y="5409"/>
                    <a:pt x="10404" y="5409"/>
                  </a:cubicBezTo>
                  <a:cubicBezTo>
                    <a:pt x="10460" y="5327"/>
                    <a:pt x="10410" y="5214"/>
                    <a:pt x="10311" y="5194"/>
                  </a:cubicBezTo>
                  <a:lnTo>
                    <a:pt x="7927" y="4735"/>
                  </a:lnTo>
                  <a:cubicBezTo>
                    <a:pt x="7927" y="4735"/>
                    <a:pt x="10179" y="1312"/>
                    <a:pt x="10341" y="965"/>
                  </a:cubicBezTo>
                  <a:cubicBezTo>
                    <a:pt x="10537" y="543"/>
                    <a:pt x="6269" y="1"/>
                    <a:pt x="5129" y="1"/>
                  </a:cubicBezTo>
                  <a:close/>
                </a:path>
              </a:pathLst>
            </a:custGeom>
            <a:solidFill>
              <a:srgbClr val="FFFFFF"/>
            </a:solidFill>
            <a:ln>
              <a:noFill/>
            </a:ln>
            <a:effectLst>
              <a:outerShdw blurRad="28575" rotWithShape="0" algn="bl" dir="19320000" dist="1905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7376118" y="2897952"/>
              <a:ext cx="888705" cy="1206411"/>
            </a:xfrm>
            <a:custGeom>
              <a:rect b="b" l="l" r="r" t="t"/>
              <a:pathLst>
                <a:path extrusionOk="0" h="6649" w="4898">
                  <a:moveTo>
                    <a:pt x="4292" y="1"/>
                  </a:moveTo>
                  <a:cubicBezTo>
                    <a:pt x="4008" y="1"/>
                    <a:pt x="3816" y="25"/>
                    <a:pt x="3793" y="84"/>
                  </a:cubicBezTo>
                  <a:cubicBezTo>
                    <a:pt x="3674" y="402"/>
                    <a:pt x="54" y="6053"/>
                    <a:pt x="14" y="6374"/>
                  </a:cubicBezTo>
                  <a:cubicBezTo>
                    <a:pt x="0" y="6496"/>
                    <a:pt x="496" y="6582"/>
                    <a:pt x="1125" y="6648"/>
                  </a:cubicBezTo>
                  <a:cubicBezTo>
                    <a:pt x="2067" y="5299"/>
                    <a:pt x="4180" y="1377"/>
                    <a:pt x="4898" y="25"/>
                  </a:cubicBezTo>
                  <a:cubicBezTo>
                    <a:pt x="4673" y="10"/>
                    <a:pt x="4466" y="1"/>
                    <a:pt x="4292" y="1"/>
                  </a:cubicBezTo>
                  <a:close/>
                </a:path>
              </a:pathLst>
            </a:custGeom>
            <a:solidFill>
              <a:srgbClr val="DDA5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p:nvPr/>
          </p:nvSpPr>
          <p:spPr>
            <a:xfrm>
              <a:off x="7376118" y="2897952"/>
              <a:ext cx="1344852" cy="1921476"/>
            </a:xfrm>
            <a:custGeom>
              <a:rect b="b" l="l" r="r" t="t"/>
              <a:pathLst>
                <a:path extrusionOk="0" h="10590" w="7412">
                  <a:moveTo>
                    <a:pt x="4292" y="1"/>
                  </a:moveTo>
                  <a:cubicBezTo>
                    <a:pt x="4008" y="1"/>
                    <a:pt x="3816" y="25"/>
                    <a:pt x="3793" y="84"/>
                  </a:cubicBezTo>
                  <a:cubicBezTo>
                    <a:pt x="3674" y="402"/>
                    <a:pt x="54" y="6053"/>
                    <a:pt x="14" y="6374"/>
                  </a:cubicBezTo>
                  <a:cubicBezTo>
                    <a:pt x="0" y="6496"/>
                    <a:pt x="496" y="6582"/>
                    <a:pt x="1125" y="6648"/>
                  </a:cubicBezTo>
                  <a:cubicBezTo>
                    <a:pt x="2146" y="6751"/>
                    <a:pt x="3523" y="6787"/>
                    <a:pt x="3657" y="6800"/>
                  </a:cubicBezTo>
                  <a:cubicBezTo>
                    <a:pt x="3661" y="6800"/>
                    <a:pt x="3665" y="6803"/>
                    <a:pt x="3665" y="6807"/>
                  </a:cubicBezTo>
                  <a:cubicBezTo>
                    <a:pt x="3856" y="6939"/>
                    <a:pt x="3334" y="10513"/>
                    <a:pt x="3538" y="10589"/>
                  </a:cubicBezTo>
                  <a:cubicBezTo>
                    <a:pt x="3546" y="10589"/>
                    <a:pt x="3558" y="10586"/>
                    <a:pt x="3575" y="10577"/>
                  </a:cubicBezTo>
                  <a:cubicBezTo>
                    <a:pt x="4002" y="10285"/>
                    <a:pt x="7242" y="5421"/>
                    <a:pt x="7325" y="5167"/>
                  </a:cubicBezTo>
                  <a:cubicBezTo>
                    <a:pt x="7411" y="4905"/>
                    <a:pt x="4825" y="4710"/>
                    <a:pt x="4511" y="4621"/>
                  </a:cubicBezTo>
                  <a:cubicBezTo>
                    <a:pt x="4197" y="4528"/>
                    <a:pt x="7245" y="759"/>
                    <a:pt x="7328" y="498"/>
                  </a:cubicBezTo>
                  <a:cubicBezTo>
                    <a:pt x="7384" y="329"/>
                    <a:pt x="5959" y="101"/>
                    <a:pt x="4901" y="25"/>
                  </a:cubicBezTo>
                  <a:lnTo>
                    <a:pt x="4898" y="25"/>
                  </a:lnTo>
                  <a:cubicBezTo>
                    <a:pt x="4673" y="10"/>
                    <a:pt x="4466" y="1"/>
                    <a:pt x="429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a:off x="7980862" y="4126492"/>
              <a:ext cx="219183" cy="692929"/>
            </a:xfrm>
            <a:custGeom>
              <a:rect b="b" l="l" r="r" t="t"/>
              <a:pathLst>
                <a:path extrusionOk="0" h="3819" w="1208">
                  <a:moveTo>
                    <a:pt x="817" y="1"/>
                  </a:moveTo>
                  <a:cubicBezTo>
                    <a:pt x="649" y="1"/>
                    <a:pt x="459" y="20"/>
                    <a:pt x="332" y="36"/>
                  </a:cubicBezTo>
                  <a:cubicBezTo>
                    <a:pt x="523" y="168"/>
                    <a:pt x="1" y="3742"/>
                    <a:pt x="205" y="3818"/>
                  </a:cubicBezTo>
                  <a:cubicBezTo>
                    <a:pt x="213" y="3818"/>
                    <a:pt x="225" y="3815"/>
                    <a:pt x="242" y="3806"/>
                  </a:cubicBezTo>
                  <a:cubicBezTo>
                    <a:pt x="659" y="2770"/>
                    <a:pt x="1171" y="323"/>
                    <a:pt x="1194" y="131"/>
                  </a:cubicBezTo>
                  <a:cubicBezTo>
                    <a:pt x="1207" y="30"/>
                    <a:pt x="1028" y="1"/>
                    <a:pt x="817" y="1"/>
                  </a:cubicBezTo>
                  <a:close/>
                </a:path>
              </a:pathLst>
            </a:custGeom>
            <a:solidFill>
              <a:schemeClr val="dk1">
                <a:alpha val="151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a:off x="8267721" y="3019880"/>
              <a:ext cx="325871" cy="353631"/>
            </a:xfrm>
            <a:custGeom>
              <a:rect b="b" l="l" r="r" t="t"/>
              <a:pathLst>
                <a:path extrusionOk="0" h="1949" w="1796">
                  <a:moveTo>
                    <a:pt x="1455" y="0"/>
                  </a:moveTo>
                  <a:cubicBezTo>
                    <a:pt x="1396" y="0"/>
                    <a:pt x="1336" y="27"/>
                    <a:pt x="1287" y="90"/>
                  </a:cubicBezTo>
                  <a:cubicBezTo>
                    <a:pt x="906" y="572"/>
                    <a:pt x="526" y="1059"/>
                    <a:pt x="146" y="1542"/>
                  </a:cubicBezTo>
                  <a:cubicBezTo>
                    <a:pt x="1" y="1726"/>
                    <a:pt x="169" y="1949"/>
                    <a:pt x="344" y="1949"/>
                  </a:cubicBezTo>
                  <a:cubicBezTo>
                    <a:pt x="401" y="1949"/>
                    <a:pt x="463" y="1922"/>
                    <a:pt x="513" y="1862"/>
                  </a:cubicBezTo>
                  <a:cubicBezTo>
                    <a:pt x="893" y="1376"/>
                    <a:pt x="1273" y="893"/>
                    <a:pt x="1654" y="407"/>
                  </a:cubicBezTo>
                  <a:cubicBezTo>
                    <a:pt x="1796" y="226"/>
                    <a:pt x="1627" y="0"/>
                    <a:pt x="1455" y="0"/>
                  </a:cubicBezTo>
                  <a:close/>
                </a:path>
              </a:pathLst>
            </a:custGeom>
            <a:solidFill>
              <a:schemeClr val="dk1">
                <a:alpha val="151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8168109" y="3399093"/>
              <a:ext cx="121385" cy="88362"/>
            </a:xfrm>
            <a:custGeom>
              <a:rect b="b" l="l" r="r" t="t"/>
              <a:pathLst>
                <a:path extrusionOk="0" h="487" w="669">
                  <a:moveTo>
                    <a:pt x="331" y="1"/>
                  </a:moveTo>
                  <a:cubicBezTo>
                    <a:pt x="63" y="1"/>
                    <a:pt x="0" y="427"/>
                    <a:pt x="292" y="483"/>
                  </a:cubicBezTo>
                  <a:cubicBezTo>
                    <a:pt x="308" y="486"/>
                    <a:pt x="324" y="486"/>
                    <a:pt x="341" y="486"/>
                  </a:cubicBezTo>
                  <a:cubicBezTo>
                    <a:pt x="606" y="486"/>
                    <a:pt x="669" y="60"/>
                    <a:pt x="380" y="7"/>
                  </a:cubicBezTo>
                  <a:cubicBezTo>
                    <a:pt x="364" y="4"/>
                    <a:pt x="344" y="1"/>
                    <a:pt x="331" y="1"/>
                  </a:cubicBezTo>
                  <a:close/>
                </a:path>
              </a:pathLst>
            </a:custGeom>
            <a:solidFill>
              <a:schemeClr val="dk1">
                <a:alpha val="151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a:off x="8313988" y="3873018"/>
              <a:ext cx="299562" cy="381755"/>
            </a:xfrm>
            <a:custGeom>
              <a:rect b="b" l="l" r="r" t="t"/>
              <a:pathLst>
                <a:path extrusionOk="0" h="2104" w="1651">
                  <a:moveTo>
                    <a:pt x="1316" y="0"/>
                  </a:moveTo>
                  <a:cubicBezTo>
                    <a:pt x="1250" y="0"/>
                    <a:pt x="1187" y="31"/>
                    <a:pt x="1141" y="107"/>
                  </a:cubicBezTo>
                  <a:cubicBezTo>
                    <a:pt x="800" y="639"/>
                    <a:pt x="463" y="1175"/>
                    <a:pt x="122" y="1707"/>
                  </a:cubicBezTo>
                  <a:cubicBezTo>
                    <a:pt x="0" y="1896"/>
                    <a:pt x="169" y="2104"/>
                    <a:pt x="338" y="2104"/>
                  </a:cubicBezTo>
                  <a:cubicBezTo>
                    <a:pt x="400" y="2104"/>
                    <a:pt x="463" y="2074"/>
                    <a:pt x="509" y="1998"/>
                  </a:cubicBezTo>
                  <a:cubicBezTo>
                    <a:pt x="849" y="1465"/>
                    <a:pt x="1191" y="930"/>
                    <a:pt x="1528" y="397"/>
                  </a:cubicBezTo>
                  <a:cubicBezTo>
                    <a:pt x="1650" y="209"/>
                    <a:pt x="1481" y="0"/>
                    <a:pt x="1316" y="0"/>
                  </a:cubicBezTo>
                  <a:close/>
                </a:path>
              </a:pathLst>
            </a:custGeom>
            <a:solidFill>
              <a:schemeClr val="dk1">
                <a:alpha val="1510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 name="Google Shape;58;p4"/>
          <p:cNvSpPr/>
          <p:nvPr/>
        </p:nvSpPr>
        <p:spPr>
          <a:xfrm>
            <a:off x="8218162" y="961906"/>
            <a:ext cx="178624" cy="163200"/>
          </a:xfrm>
          <a:custGeom>
            <a:rect b="b" l="l" r="r" t="t"/>
            <a:pathLst>
              <a:path extrusionOk="0" h="2583" w="2827">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1"/>
          </a:solidFill>
          <a:ln cap="flat" cmpd="sng" w="19050">
            <a:solidFill>
              <a:schemeClr val="lt1"/>
            </a:solidFill>
            <a:prstDash val="solid"/>
            <a:round/>
            <a:headEnd len="sm" w="sm" type="none"/>
            <a:tailEnd len="sm" w="sm" type="none"/>
          </a:ln>
          <a:effectLst>
            <a:outerShdw blurRad="28575" rotWithShape="0" algn="bl" dir="19380000" dist="9525">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a:off x="1319512" y="4658131"/>
            <a:ext cx="178624" cy="163200"/>
          </a:xfrm>
          <a:custGeom>
            <a:rect b="b" l="l" r="r" t="t"/>
            <a:pathLst>
              <a:path extrusionOk="0" h="2583" w="2827">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1"/>
          </a:solidFill>
          <a:ln cap="flat" cmpd="sng" w="19050">
            <a:solidFill>
              <a:schemeClr val="lt1"/>
            </a:solidFill>
            <a:prstDash val="solid"/>
            <a:round/>
            <a:headEnd len="sm" w="sm" type="none"/>
            <a:tailEnd len="sm" w="sm" type="none"/>
          </a:ln>
          <a:effectLst>
            <a:outerShdw blurRad="28575" rotWithShape="0" algn="bl" dir="19380000" dist="9525">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1"/>
        </a:solidFill>
      </p:bgPr>
    </p:bg>
    <p:spTree>
      <p:nvGrpSpPr>
        <p:cNvPr id="60" name="Shape 60"/>
        <p:cNvGrpSpPr/>
        <p:nvPr/>
      </p:nvGrpSpPr>
      <p:grpSpPr>
        <a:xfrm>
          <a:off x="0" y="0"/>
          <a:ext cx="0" cy="0"/>
          <a:chOff x="0" y="0"/>
          <a:chExt cx="0" cy="0"/>
        </a:xfrm>
      </p:grpSpPr>
      <p:sp>
        <p:nvSpPr>
          <p:cNvPr id="61" name="Google Shape;61;p5"/>
          <p:cNvSpPr txBox="1"/>
          <p:nvPr>
            <p:ph type="title"/>
          </p:nvPr>
        </p:nvSpPr>
        <p:spPr>
          <a:xfrm>
            <a:off x="1435800" y="345229"/>
            <a:ext cx="6992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p:txBody>
      </p:sp>
      <p:cxnSp>
        <p:nvCxnSpPr>
          <p:cNvPr id="62" name="Google Shape;62;p5"/>
          <p:cNvCxnSpPr/>
          <p:nvPr/>
        </p:nvCxnSpPr>
        <p:spPr>
          <a:xfrm>
            <a:off x="716700" y="8662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63" name="Google Shape;63;p5"/>
          <p:cNvCxnSpPr/>
          <p:nvPr/>
        </p:nvCxnSpPr>
        <p:spPr>
          <a:xfrm>
            <a:off x="716700" y="14196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64" name="Google Shape;64;p5"/>
          <p:cNvCxnSpPr/>
          <p:nvPr/>
        </p:nvCxnSpPr>
        <p:spPr>
          <a:xfrm>
            <a:off x="716700" y="19729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65" name="Google Shape;65;p5"/>
          <p:cNvCxnSpPr/>
          <p:nvPr/>
        </p:nvCxnSpPr>
        <p:spPr>
          <a:xfrm>
            <a:off x="716700" y="25263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66" name="Google Shape;66;p5"/>
          <p:cNvCxnSpPr/>
          <p:nvPr/>
        </p:nvCxnSpPr>
        <p:spPr>
          <a:xfrm>
            <a:off x="716700" y="30796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67" name="Google Shape;67;p5"/>
          <p:cNvCxnSpPr/>
          <p:nvPr/>
        </p:nvCxnSpPr>
        <p:spPr>
          <a:xfrm>
            <a:off x="716700" y="36330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68" name="Google Shape;68;p5"/>
          <p:cNvCxnSpPr/>
          <p:nvPr/>
        </p:nvCxnSpPr>
        <p:spPr>
          <a:xfrm>
            <a:off x="716700" y="41863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69" name="Google Shape;69;p5"/>
          <p:cNvCxnSpPr/>
          <p:nvPr/>
        </p:nvCxnSpPr>
        <p:spPr>
          <a:xfrm>
            <a:off x="716700" y="4739725"/>
            <a:ext cx="8427300" cy="0"/>
          </a:xfrm>
          <a:prstGeom prst="straightConnector1">
            <a:avLst/>
          </a:prstGeom>
          <a:noFill/>
          <a:ln cap="flat" cmpd="sng" w="9525">
            <a:solidFill>
              <a:srgbClr val="EAE9E5"/>
            </a:solidFill>
            <a:prstDash val="solid"/>
            <a:round/>
            <a:headEnd len="med" w="med" type="none"/>
            <a:tailEnd len="med" w="med" type="none"/>
          </a:ln>
        </p:spPr>
      </p:cxnSp>
      <p:sp>
        <p:nvSpPr>
          <p:cNvPr id="70" name="Google Shape;70;p5"/>
          <p:cNvSpPr/>
          <p:nvPr/>
        </p:nvSpPr>
        <p:spPr>
          <a:xfrm>
            <a:off x="0" y="-16850"/>
            <a:ext cx="716700" cy="5160300"/>
          </a:xfrm>
          <a:prstGeom prst="rect">
            <a:avLst/>
          </a:prstGeom>
          <a:solidFill>
            <a:schemeClr val="accent1"/>
          </a:solidFill>
          <a:ln>
            <a:noFill/>
          </a:ln>
          <a:effectLst>
            <a:outerShdw blurRad="28575" rotWithShape="0" algn="bl" dir="19380000" dist="1905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txBox="1"/>
          <p:nvPr>
            <p:ph idx="1" type="subTitle"/>
          </p:nvPr>
        </p:nvSpPr>
        <p:spPr>
          <a:xfrm flipH="1" rot="-438706">
            <a:off x="1818260" y="2590490"/>
            <a:ext cx="2112075" cy="1022027"/>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2" name="Google Shape;72;p5"/>
          <p:cNvSpPr txBox="1"/>
          <p:nvPr>
            <p:ph idx="2" type="subTitle"/>
          </p:nvPr>
        </p:nvSpPr>
        <p:spPr>
          <a:xfrm flipH="1" rot="-438706">
            <a:off x="1657691" y="1632416"/>
            <a:ext cx="2112075" cy="435253"/>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oboto Condensed"/>
              <a:buNone/>
              <a:defRPr sz="2900">
                <a:solidFill>
                  <a:schemeClr val="dk1"/>
                </a:solidFill>
                <a:latin typeface="Odibee Sans"/>
                <a:ea typeface="Odibee Sans"/>
                <a:cs typeface="Odibee Sans"/>
                <a:sym typeface="Odibee Sans"/>
              </a:defRPr>
            </a:lvl1pPr>
            <a:lvl2pPr lvl="1" rtl="0" algn="ctr">
              <a:lnSpc>
                <a:spcPct val="100000"/>
              </a:lnSpc>
              <a:spcBef>
                <a:spcPts val="0"/>
              </a:spcBef>
              <a:spcAft>
                <a:spcPts val="0"/>
              </a:spcAft>
              <a:buClr>
                <a:schemeClr val="dk1"/>
              </a:buClr>
              <a:buSzPts val="2400"/>
              <a:buFont typeface="Roboto Condensed"/>
              <a:buNone/>
              <a:defRPr b="1" sz="2400">
                <a:solidFill>
                  <a:schemeClr val="dk1"/>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1"/>
              </a:buClr>
              <a:buSzPts val="2400"/>
              <a:buFont typeface="Roboto Condensed"/>
              <a:buNone/>
              <a:defRPr b="1" sz="2400">
                <a:solidFill>
                  <a:schemeClr val="dk1"/>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1"/>
              </a:buClr>
              <a:buSzPts val="2400"/>
              <a:buFont typeface="Roboto Condensed"/>
              <a:buNone/>
              <a:defRPr b="1" sz="2400">
                <a:solidFill>
                  <a:schemeClr val="dk1"/>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1"/>
              </a:buClr>
              <a:buSzPts val="2400"/>
              <a:buFont typeface="Roboto Condensed"/>
              <a:buNone/>
              <a:defRPr b="1" sz="2400">
                <a:solidFill>
                  <a:schemeClr val="dk1"/>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1"/>
              </a:buClr>
              <a:buSzPts val="2400"/>
              <a:buFont typeface="Roboto Condensed"/>
              <a:buNone/>
              <a:defRPr b="1" sz="2400">
                <a:solidFill>
                  <a:schemeClr val="dk1"/>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1"/>
              </a:buClr>
              <a:buSzPts val="2400"/>
              <a:buFont typeface="Roboto Condensed"/>
              <a:buNone/>
              <a:defRPr b="1" sz="2400">
                <a:solidFill>
                  <a:schemeClr val="dk1"/>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1"/>
              </a:buClr>
              <a:buSzPts val="2400"/>
              <a:buFont typeface="Roboto Condensed"/>
              <a:buNone/>
              <a:defRPr b="1" sz="2400">
                <a:solidFill>
                  <a:schemeClr val="dk1"/>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1"/>
              </a:buClr>
              <a:buSzPts val="2400"/>
              <a:buFont typeface="Roboto Condensed"/>
              <a:buNone/>
              <a:defRPr b="1" sz="2400">
                <a:solidFill>
                  <a:schemeClr val="dk1"/>
                </a:solidFill>
                <a:latin typeface="Roboto Condensed"/>
                <a:ea typeface="Roboto Condensed"/>
                <a:cs typeface="Roboto Condensed"/>
                <a:sym typeface="Roboto Condensed"/>
              </a:defRPr>
            </a:lvl9pPr>
          </a:lstStyle>
          <a:p/>
        </p:txBody>
      </p:sp>
      <p:sp>
        <p:nvSpPr>
          <p:cNvPr id="73" name="Google Shape;73;p5"/>
          <p:cNvSpPr/>
          <p:nvPr/>
        </p:nvSpPr>
        <p:spPr>
          <a:xfrm>
            <a:off x="273607" y="784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273607" y="18913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p:nvPr/>
        </p:nvSpPr>
        <p:spPr>
          <a:xfrm>
            <a:off x="273607" y="3079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p:nvPr/>
        </p:nvSpPr>
        <p:spPr>
          <a:xfrm>
            <a:off x="273607" y="41047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
          <p:cNvSpPr txBox="1"/>
          <p:nvPr>
            <p:ph idx="3" type="subTitle"/>
          </p:nvPr>
        </p:nvSpPr>
        <p:spPr>
          <a:xfrm flipH="1" rot="472683">
            <a:off x="5539635" y="3047298"/>
            <a:ext cx="2112134" cy="1022147"/>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8" name="Google Shape;78;p5"/>
          <p:cNvSpPr txBox="1"/>
          <p:nvPr>
            <p:ph idx="4" type="subTitle"/>
          </p:nvPr>
        </p:nvSpPr>
        <p:spPr>
          <a:xfrm flipH="1" rot="472683">
            <a:off x="5712571" y="2090873"/>
            <a:ext cx="2112134" cy="435214"/>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oboto Condensed"/>
              <a:buNone/>
              <a:defRPr sz="2900">
                <a:solidFill>
                  <a:schemeClr val="dk1"/>
                </a:solidFill>
                <a:latin typeface="Odibee Sans"/>
                <a:ea typeface="Odibee Sans"/>
                <a:cs typeface="Odibee Sans"/>
                <a:sym typeface="Odibee Sans"/>
              </a:defRPr>
            </a:lvl1pPr>
            <a:lvl2pPr lvl="1" rtl="0" algn="ctr">
              <a:lnSpc>
                <a:spcPct val="100000"/>
              </a:lnSpc>
              <a:spcBef>
                <a:spcPts val="0"/>
              </a:spcBef>
              <a:spcAft>
                <a:spcPts val="0"/>
              </a:spcAft>
              <a:buClr>
                <a:schemeClr val="dk1"/>
              </a:buClr>
              <a:buSzPts val="2400"/>
              <a:buFont typeface="Roboto Condensed"/>
              <a:buNone/>
              <a:defRPr b="1" sz="2400">
                <a:solidFill>
                  <a:schemeClr val="dk1"/>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1"/>
              </a:buClr>
              <a:buSzPts val="2400"/>
              <a:buFont typeface="Roboto Condensed"/>
              <a:buNone/>
              <a:defRPr b="1" sz="2400">
                <a:solidFill>
                  <a:schemeClr val="dk1"/>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1"/>
              </a:buClr>
              <a:buSzPts val="2400"/>
              <a:buFont typeface="Roboto Condensed"/>
              <a:buNone/>
              <a:defRPr b="1" sz="2400">
                <a:solidFill>
                  <a:schemeClr val="dk1"/>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1"/>
              </a:buClr>
              <a:buSzPts val="2400"/>
              <a:buFont typeface="Roboto Condensed"/>
              <a:buNone/>
              <a:defRPr b="1" sz="2400">
                <a:solidFill>
                  <a:schemeClr val="dk1"/>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1"/>
              </a:buClr>
              <a:buSzPts val="2400"/>
              <a:buFont typeface="Roboto Condensed"/>
              <a:buNone/>
              <a:defRPr b="1" sz="2400">
                <a:solidFill>
                  <a:schemeClr val="dk1"/>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1"/>
              </a:buClr>
              <a:buSzPts val="2400"/>
              <a:buFont typeface="Roboto Condensed"/>
              <a:buNone/>
              <a:defRPr b="1" sz="2400">
                <a:solidFill>
                  <a:schemeClr val="dk1"/>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1"/>
              </a:buClr>
              <a:buSzPts val="2400"/>
              <a:buFont typeface="Roboto Condensed"/>
              <a:buNone/>
              <a:defRPr b="1" sz="2400">
                <a:solidFill>
                  <a:schemeClr val="dk1"/>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1"/>
              </a:buClr>
              <a:buSzPts val="2400"/>
              <a:buFont typeface="Roboto Condensed"/>
              <a:buNone/>
              <a:defRPr b="1" sz="2400">
                <a:solidFill>
                  <a:schemeClr val="dk1"/>
                </a:solidFill>
                <a:latin typeface="Roboto Condensed"/>
                <a:ea typeface="Roboto Condensed"/>
                <a:cs typeface="Roboto Condensed"/>
                <a:sym typeface="Roboto Condensed"/>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79" name="Shape 79"/>
        <p:cNvGrpSpPr/>
        <p:nvPr/>
      </p:nvGrpSpPr>
      <p:grpSpPr>
        <a:xfrm>
          <a:off x="0" y="0"/>
          <a:ext cx="0" cy="0"/>
          <a:chOff x="0" y="0"/>
          <a:chExt cx="0" cy="0"/>
        </a:xfrm>
      </p:grpSpPr>
      <p:sp>
        <p:nvSpPr>
          <p:cNvPr id="80" name="Google Shape;80;p6"/>
          <p:cNvSpPr txBox="1"/>
          <p:nvPr>
            <p:ph type="title"/>
          </p:nvPr>
        </p:nvSpPr>
        <p:spPr>
          <a:xfrm>
            <a:off x="1435800" y="345229"/>
            <a:ext cx="6992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81" name="Google Shape;81;p6"/>
          <p:cNvCxnSpPr/>
          <p:nvPr/>
        </p:nvCxnSpPr>
        <p:spPr>
          <a:xfrm>
            <a:off x="716700" y="8662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82" name="Google Shape;82;p6"/>
          <p:cNvCxnSpPr/>
          <p:nvPr/>
        </p:nvCxnSpPr>
        <p:spPr>
          <a:xfrm>
            <a:off x="716700" y="14196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83" name="Google Shape;83;p6"/>
          <p:cNvCxnSpPr/>
          <p:nvPr/>
        </p:nvCxnSpPr>
        <p:spPr>
          <a:xfrm>
            <a:off x="716700" y="19729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84" name="Google Shape;84;p6"/>
          <p:cNvCxnSpPr/>
          <p:nvPr/>
        </p:nvCxnSpPr>
        <p:spPr>
          <a:xfrm>
            <a:off x="716700" y="25263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85" name="Google Shape;85;p6"/>
          <p:cNvCxnSpPr/>
          <p:nvPr/>
        </p:nvCxnSpPr>
        <p:spPr>
          <a:xfrm>
            <a:off x="716700" y="30796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86" name="Google Shape;86;p6"/>
          <p:cNvCxnSpPr/>
          <p:nvPr/>
        </p:nvCxnSpPr>
        <p:spPr>
          <a:xfrm>
            <a:off x="716700" y="36330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87" name="Google Shape;87;p6"/>
          <p:cNvCxnSpPr/>
          <p:nvPr/>
        </p:nvCxnSpPr>
        <p:spPr>
          <a:xfrm>
            <a:off x="716700" y="41863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88" name="Google Shape;88;p6"/>
          <p:cNvCxnSpPr/>
          <p:nvPr/>
        </p:nvCxnSpPr>
        <p:spPr>
          <a:xfrm>
            <a:off x="716700" y="4739725"/>
            <a:ext cx="8427300" cy="0"/>
          </a:xfrm>
          <a:prstGeom prst="straightConnector1">
            <a:avLst/>
          </a:prstGeom>
          <a:noFill/>
          <a:ln cap="flat" cmpd="sng" w="9525">
            <a:solidFill>
              <a:srgbClr val="EAE9E5"/>
            </a:solidFill>
            <a:prstDash val="solid"/>
            <a:round/>
            <a:headEnd len="med" w="med" type="none"/>
            <a:tailEnd len="med" w="med" type="none"/>
          </a:ln>
        </p:spPr>
      </p:cxnSp>
      <p:sp>
        <p:nvSpPr>
          <p:cNvPr id="89" name="Google Shape;89;p6"/>
          <p:cNvSpPr/>
          <p:nvPr/>
        </p:nvSpPr>
        <p:spPr>
          <a:xfrm>
            <a:off x="0" y="-16850"/>
            <a:ext cx="716700" cy="5160300"/>
          </a:xfrm>
          <a:prstGeom prst="rect">
            <a:avLst/>
          </a:prstGeom>
          <a:solidFill>
            <a:schemeClr val="accent1"/>
          </a:solidFill>
          <a:ln>
            <a:noFill/>
          </a:ln>
          <a:effectLst>
            <a:outerShdw blurRad="28575" rotWithShape="0" algn="bl" dir="19380000" dist="1905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6"/>
          <p:cNvSpPr/>
          <p:nvPr/>
        </p:nvSpPr>
        <p:spPr>
          <a:xfrm>
            <a:off x="273607" y="784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6"/>
          <p:cNvSpPr/>
          <p:nvPr/>
        </p:nvSpPr>
        <p:spPr>
          <a:xfrm>
            <a:off x="273607" y="18913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
          <p:cNvSpPr/>
          <p:nvPr/>
        </p:nvSpPr>
        <p:spPr>
          <a:xfrm>
            <a:off x="273607" y="3079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6"/>
          <p:cNvSpPr/>
          <p:nvPr/>
        </p:nvSpPr>
        <p:spPr>
          <a:xfrm>
            <a:off x="273607" y="41047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1"/>
        </a:solidFill>
      </p:bgPr>
    </p:bg>
    <p:spTree>
      <p:nvGrpSpPr>
        <p:cNvPr id="94" name="Shape 94"/>
        <p:cNvGrpSpPr/>
        <p:nvPr/>
      </p:nvGrpSpPr>
      <p:grpSpPr>
        <a:xfrm>
          <a:off x="0" y="0"/>
          <a:ext cx="0" cy="0"/>
          <a:chOff x="0" y="0"/>
          <a:chExt cx="0" cy="0"/>
        </a:xfrm>
      </p:grpSpPr>
      <p:cxnSp>
        <p:nvCxnSpPr>
          <p:cNvPr id="95" name="Google Shape;95;p7"/>
          <p:cNvCxnSpPr/>
          <p:nvPr/>
        </p:nvCxnSpPr>
        <p:spPr>
          <a:xfrm>
            <a:off x="716700" y="8662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96" name="Google Shape;96;p7"/>
          <p:cNvCxnSpPr/>
          <p:nvPr/>
        </p:nvCxnSpPr>
        <p:spPr>
          <a:xfrm>
            <a:off x="716700" y="14196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97" name="Google Shape;97;p7"/>
          <p:cNvCxnSpPr/>
          <p:nvPr/>
        </p:nvCxnSpPr>
        <p:spPr>
          <a:xfrm>
            <a:off x="716700" y="19729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98" name="Google Shape;98;p7"/>
          <p:cNvCxnSpPr/>
          <p:nvPr/>
        </p:nvCxnSpPr>
        <p:spPr>
          <a:xfrm>
            <a:off x="716700" y="25263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99" name="Google Shape;99;p7"/>
          <p:cNvCxnSpPr/>
          <p:nvPr/>
        </p:nvCxnSpPr>
        <p:spPr>
          <a:xfrm>
            <a:off x="716700" y="30796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00" name="Google Shape;100;p7"/>
          <p:cNvCxnSpPr/>
          <p:nvPr/>
        </p:nvCxnSpPr>
        <p:spPr>
          <a:xfrm>
            <a:off x="716700" y="36330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01" name="Google Shape;101;p7"/>
          <p:cNvCxnSpPr/>
          <p:nvPr/>
        </p:nvCxnSpPr>
        <p:spPr>
          <a:xfrm>
            <a:off x="716700" y="41863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02" name="Google Shape;102;p7"/>
          <p:cNvCxnSpPr/>
          <p:nvPr/>
        </p:nvCxnSpPr>
        <p:spPr>
          <a:xfrm>
            <a:off x="716700" y="4739725"/>
            <a:ext cx="8427300" cy="0"/>
          </a:xfrm>
          <a:prstGeom prst="straightConnector1">
            <a:avLst/>
          </a:prstGeom>
          <a:noFill/>
          <a:ln cap="flat" cmpd="sng" w="9525">
            <a:solidFill>
              <a:srgbClr val="EAE9E5"/>
            </a:solidFill>
            <a:prstDash val="solid"/>
            <a:round/>
            <a:headEnd len="med" w="med" type="none"/>
            <a:tailEnd len="med" w="med" type="none"/>
          </a:ln>
        </p:spPr>
      </p:cxnSp>
      <p:sp>
        <p:nvSpPr>
          <p:cNvPr id="103" name="Google Shape;103;p7"/>
          <p:cNvSpPr/>
          <p:nvPr/>
        </p:nvSpPr>
        <p:spPr>
          <a:xfrm>
            <a:off x="0" y="-16850"/>
            <a:ext cx="716700" cy="5160300"/>
          </a:xfrm>
          <a:prstGeom prst="rect">
            <a:avLst/>
          </a:prstGeom>
          <a:solidFill>
            <a:schemeClr val="accent1"/>
          </a:solidFill>
          <a:ln>
            <a:noFill/>
          </a:ln>
          <a:effectLst>
            <a:outerShdw blurRad="28575" rotWithShape="0" algn="bl" dir="19380000" dist="1905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
          <p:cNvSpPr/>
          <p:nvPr/>
        </p:nvSpPr>
        <p:spPr>
          <a:xfrm>
            <a:off x="273607" y="784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7"/>
          <p:cNvSpPr/>
          <p:nvPr/>
        </p:nvSpPr>
        <p:spPr>
          <a:xfrm>
            <a:off x="273607" y="18913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7"/>
          <p:cNvSpPr/>
          <p:nvPr/>
        </p:nvSpPr>
        <p:spPr>
          <a:xfrm>
            <a:off x="273607" y="3079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7"/>
          <p:cNvSpPr/>
          <p:nvPr/>
        </p:nvSpPr>
        <p:spPr>
          <a:xfrm>
            <a:off x="273607" y="41047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txBox="1"/>
          <p:nvPr>
            <p:ph type="title"/>
          </p:nvPr>
        </p:nvSpPr>
        <p:spPr>
          <a:xfrm>
            <a:off x="1435800" y="345229"/>
            <a:ext cx="6992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9" name="Google Shape;109;p7"/>
          <p:cNvSpPr txBox="1"/>
          <p:nvPr>
            <p:ph idx="1" type="subTitle"/>
          </p:nvPr>
        </p:nvSpPr>
        <p:spPr>
          <a:xfrm rot="891">
            <a:off x="2449275" y="3398535"/>
            <a:ext cx="4627500" cy="48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latin typeface="Bellota Text"/>
                <a:ea typeface="Bellota Text"/>
                <a:cs typeface="Bellota Text"/>
                <a:sym typeface="Bellota Text"/>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0" name="Google Shape;110;p7"/>
          <p:cNvSpPr/>
          <p:nvPr/>
        </p:nvSpPr>
        <p:spPr>
          <a:xfrm flipH="1" rot="5400000">
            <a:off x="8521100" y="-93350"/>
            <a:ext cx="540300" cy="726900"/>
          </a:xfrm>
          <a:prstGeom prst="rtTriangle">
            <a:avLst/>
          </a:prstGeom>
          <a:solidFill>
            <a:schemeClr val="lt1"/>
          </a:solidFill>
          <a:ln>
            <a:noFill/>
          </a:ln>
          <a:effectLst>
            <a:outerShdw blurRad="57150" rotWithShape="0" algn="bl" dir="1860000" dist="190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1" name="Shape 111"/>
        <p:cNvGrpSpPr/>
        <p:nvPr/>
      </p:nvGrpSpPr>
      <p:grpSpPr>
        <a:xfrm>
          <a:off x="0" y="0"/>
          <a:ext cx="0" cy="0"/>
          <a:chOff x="0" y="0"/>
          <a:chExt cx="0" cy="0"/>
        </a:xfrm>
      </p:grpSpPr>
      <p:grpSp>
        <p:nvGrpSpPr>
          <p:cNvPr id="112" name="Google Shape;112;p8"/>
          <p:cNvGrpSpPr/>
          <p:nvPr/>
        </p:nvGrpSpPr>
        <p:grpSpPr>
          <a:xfrm>
            <a:off x="0" y="-16850"/>
            <a:ext cx="9144000" cy="5160300"/>
            <a:chOff x="0" y="-16850"/>
            <a:chExt cx="9144000" cy="5160300"/>
          </a:xfrm>
        </p:grpSpPr>
        <p:cxnSp>
          <p:nvCxnSpPr>
            <p:cNvPr id="113" name="Google Shape;113;p8"/>
            <p:cNvCxnSpPr/>
            <p:nvPr/>
          </p:nvCxnSpPr>
          <p:spPr>
            <a:xfrm>
              <a:off x="716700" y="8662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14" name="Google Shape;114;p8"/>
            <p:cNvCxnSpPr/>
            <p:nvPr/>
          </p:nvCxnSpPr>
          <p:spPr>
            <a:xfrm>
              <a:off x="716700" y="14196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15" name="Google Shape;115;p8"/>
            <p:cNvCxnSpPr/>
            <p:nvPr/>
          </p:nvCxnSpPr>
          <p:spPr>
            <a:xfrm>
              <a:off x="716700" y="19729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16" name="Google Shape;116;p8"/>
            <p:cNvCxnSpPr/>
            <p:nvPr/>
          </p:nvCxnSpPr>
          <p:spPr>
            <a:xfrm>
              <a:off x="716700" y="25263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17" name="Google Shape;117;p8"/>
            <p:cNvCxnSpPr/>
            <p:nvPr/>
          </p:nvCxnSpPr>
          <p:spPr>
            <a:xfrm>
              <a:off x="716700" y="30796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18" name="Google Shape;118;p8"/>
            <p:cNvCxnSpPr/>
            <p:nvPr/>
          </p:nvCxnSpPr>
          <p:spPr>
            <a:xfrm>
              <a:off x="716700" y="36330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19" name="Google Shape;119;p8"/>
            <p:cNvCxnSpPr/>
            <p:nvPr/>
          </p:nvCxnSpPr>
          <p:spPr>
            <a:xfrm>
              <a:off x="716700" y="41863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20" name="Google Shape;120;p8"/>
            <p:cNvCxnSpPr/>
            <p:nvPr/>
          </p:nvCxnSpPr>
          <p:spPr>
            <a:xfrm>
              <a:off x="716700" y="4739725"/>
              <a:ext cx="8427300" cy="0"/>
            </a:xfrm>
            <a:prstGeom prst="straightConnector1">
              <a:avLst/>
            </a:prstGeom>
            <a:noFill/>
            <a:ln cap="flat" cmpd="sng" w="9525">
              <a:solidFill>
                <a:srgbClr val="EAE9E5"/>
              </a:solidFill>
              <a:prstDash val="solid"/>
              <a:round/>
              <a:headEnd len="med" w="med" type="none"/>
              <a:tailEnd len="med" w="med" type="none"/>
            </a:ln>
          </p:spPr>
        </p:cxnSp>
        <p:sp>
          <p:nvSpPr>
            <p:cNvPr id="121" name="Google Shape;121;p8"/>
            <p:cNvSpPr/>
            <p:nvPr/>
          </p:nvSpPr>
          <p:spPr>
            <a:xfrm>
              <a:off x="0" y="-16850"/>
              <a:ext cx="716700" cy="5160300"/>
            </a:xfrm>
            <a:prstGeom prst="rect">
              <a:avLst/>
            </a:prstGeom>
            <a:solidFill>
              <a:schemeClr val="accent1"/>
            </a:solidFill>
            <a:ln>
              <a:noFill/>
            </a:ln>
            <a:effectLst>
              <a:outerShdw blurRad="28575" rotWithShape="0" algn="bl" dir="19380000" dist="1905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8"/>
            <p:cNvSpPr/>
            <p:nvPr/>
          </p:nvSpPr>
          <p:spPr>
            <a:xfrm>
              <a:off x="273607" y="784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
            <p:cNvSpPr/>
            <p:nvPr/>
          </p:nvSpPr>
          <p:spPr>
            <a:xfrm>
              <a:off x="273607" y="18913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a:off x="273607" y="3079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
            <p:cNvSpPr/>
            <p:nvPr/>
          </p:nvSpPr>
          <p:spPr>
            <a:xfrm>
              <a:off x="273607" y="41047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 name="Google Shape;126;p8"/>
          <p:cNvSpPr txBox="1"/>
          <p:nvPr>
            <p:ph type="title"/>
          </p:nvPr>
        </p:nvSpPr>
        <p:spPr>
          <a:xfrm>
            <a:off x="1236150" y="1143000"/>
            <a:ext cx="3084300" cy="27051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cxnSp>
        <p:nvCxnSpPr>
          <p:cNvPr id="128" name="Google Shape;128;p9"/>
          <p:cNvCxnSpPr/>
          <p:nvPr/>
        </p:nvCxnSpPr>
        <p:spPr>
          <a:xfrm>
            <a:off x="716700" y="8662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29" name="Google Shape;129;p9"/>
          <p:cNvCxnSpPr/>
          <p:nvPr/>
        </p:nvCxnSpPr>
        <p:spPr>
          <a:xfrm>
            <a:off x="716700" y="14196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30" name="Google Shape;130;p9"/>
          <p:cNvCxnSpPr/>
          <p:nvPr/>
        </p:nvCxnSpPr>
        <p:spPr>
          <a:xfrm>
            <a:off x="716700" y="19729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31" name="Google Shape;131;p9"/>
          <p:cNvCxnSpPr/>
          <p:nvPr/>
        </p:nvCxnSpPr>
        <p:spPr>
          <a:xfrm>
            <a:off x="716700" y="25263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32" name="Google Shape;132;p9"/>
          <p:cNvCxnSpPr/>
          <p:nvPr/>
        </p:nvCxnSpPr>
        <p:spPr>
          <a:xfrm>
            <a:off x="716700" y="30796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33" name="Google Shape;133;p9"/>
          <p:cNvCxnSpPr/>
          <p:nvPr/>
        </p:nvCxnSpPr>
        <p:spPr>
          <a:xfrm>
            <a:off x="716700" y="36330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34" name="Google Shape;134;p9"/>
          <p:cNvCxnSpPr/>
          <p:nvPr/>
        </p:nvCxnSpPr>
        <p:spPr>
          <a:xfrm>
            <a:off x="716700" y="41863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35" name="Google Shape;135;p9"/>
          <p:cNvCxnSpPr/>
          <p:nvPr/>
        </p:nvCxnSpPr>
        <p:spPr>
          <a:xfrm>
            <a:off x="716700" y="4739725"/>
            <a:ext cx="8427300" cy="0"/>
          </a:xfrm>
          <a:prstGeom prst="straightConnector1">
            <a:avLst/>
          </a:prstGeom>
          <a:noFill/>
          <a:ln cap="flat" cmpd="sng" w="9525">
            <a:solidFill>
              <a:srgbClr val="EAE9E5"/>
            </a:solidFill>
            <a:prstDash val="solid"/>
            <a:round/>
            <a:headEnd len="med" w="med" type="none"/>
            <a:tailEnd len="med" w="med" type="none"/>
          </a:ln>
        </p:spPr>
      </p:cxnSp>
      <p:sp>
        <p:nvSpPr>
          <p:cNvPr id="136" name="Google Shape;136;p9"/>
          <p:cNvSpPr/>
          <p:nvPr/>
        </p:nvSpPr>
        <p:spPr>
          <a:xfrm>
            <a:off x="0" y="-16850"/>
            <a:ext cx="716700" cy="5160300"/>
          </a:xfrm>
          <a:prstGeom prst="rect">
            <a:avLst/>
          </a:prstGeom>
          <a:solidFill>
            <a:schemeClr val="accent1"/>
          </a:solidFill>
          <a:ln>
            <a:noFill/>
          </a:ln>
          <a:effectLst>
            <a:outerShdw blurRad="28575" rotWithShape="0" algn="bl" dir="19380000" dist="1905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9"/>
          <p:cNvSpPr/>
          <p:nvPr/>
        </p:nvSpPr>
        <p:spPr>
          <a:xfrm>
            <a:off x="273607" y="784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9"/>
          <p:cNvSpPr/>
          <p:nvPr/>
        </p:nvSpPr>
        <p:spPr>
          <a:xfrm>
            <a:off x="273607" y="18913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9"/>
          <p:cNvSpPr/>
          <p:nvPr/>
        </p:nvSpPr>
        <p:spPr>
          <a:xfrm>
            <a:off x="273607" y="3079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9"/>
          <p:cNvSpPr/>
          <p:nvPr/>
        </p:nvSpPr>
        <p:spPr>
          <a:xfrm>
            <a:off x="273607" y="41047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9"/>
          <p:cNvSpPr txBox="1"/>
          <p:nvPr>
            <p:ph type="title"/>
          </p:nvPr>
        </p:nvSpPr>
        <p:spPr>
          <a:xfrm>
            <a:off x="1435800" y="345229"/>
            <a:ext cx="6992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2" name="Google Shape;142;p9"/>
          <p:cNvSpPr txBox="1"/>
          <p:nvPr>
            <p:ph idx="1" type="subTitle"/>
          </p:nvPr>
        </p:nvSpPr>
        <p:spPr>
          <a:xfrm rot="-302252">
            <a:off x="1670508" y="2351979"/>
            <a:ext cx="3689852" cy="1451013"/>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3" name="Google Shape;143;p9"/>
          <p:cNvSpPr txBox="1"/>
          <p:nvPr>
            <p:ph idx="2" type="subTitle"/>
          </p:nvPr>
        </p:nvSpPr>
        <p:spPr>
          <a:xfrm rot="974">
            <a:off x="5252100" y="2171428"/>
            <a:ext cx="3175200" cy="48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800"/>
              <a:buNone/>
              <a:defRPr sz="2300">
                <a:solidFill>
                  <a:schemeClr val="lt1"/>
                </a:solidFill>
                <a:latin typeface="Odibee Sans"/>
                <a:ea typeface="Odibee Sans"/>
                <a:cs typeface="Odibee Sans"/>
                <a:sym typeface="Odibee Sans"/>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4" name="Google Shape;144;p9"/>
          <p:cNvSpPr/>
          <p:nvPr/>
        </p:nvSpPr>
        <p:spPr>
          <a:xfrm flipH="1" rot="5400000">
            <a:off x="8521100" y="-93350"/>
            <a:ext cx="540300" cy="726900"/>
          </a:xfrm>
          <a:prstGeom prst="rtTriangle">
            <a:avLst/>
          </a:prstGeom>
          <a:solidFill>
            <a:schemeClr val="lt1"/>
          </a:solidFill>
          <a:ln>
            <a:noFill/>
          </a:ln>
          <a:effectLst>
            <a:outerShdw blurRad="57150" rotWithShape="0" algn="bl" dir="1860000" dist="190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5" name="Shape 145"/>
        <p:cNvGrpSpPr/>
        <p:nvPr/>
      </p:nvGrpSpPr>
      <p:grpSpPr>
        <a:xfrm>
          <a:off x="0" y="0"/>
          <a:ext cx="0" cy="0"/>
          <a:chOff x="0" y="0"/>
          <a:chExt cx="0" cy="0"/>
        </a:xfrm>
      </p:grpSpPr>
      <p:grpSp>
        <p:nvGrpSpPr>
          <p:cNvPr id="146" name="Google Shape;146;p10"/>
          <p:cNvGrpSpPr/>
          <p:nvPr/>
        </p:nvGrpSpPr>
        <p:grpSpPr>
          <a:xfrm>
            <a:off x="0" y="-16850"/>
            <a:ext cx="9144000" cy="5160300"/>
            <a:chOff x="0" y="-16850"/>
            <a:chExt cx="9144000" cy="5160300"/>
          </a:xfrm>
        </p:grpSpPr>
        <p:cxnSp>
          <p:nvCxnSpPr>
            <p:cNvPr id="147" name="Google Shape;147;p10"/>
            <p:cNvCxnSpPr/>
            <p:nvPr/>
          </p:nvCxnSpPr>
          <p:spPr>
            <a:xfrm>
              <a:off x="716700" y="8662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48" name="Google Shape;148;p10"/>
            <p:cNvCxnSpPr/>
            <p:nvPr/>
          </p:nvCxnSpPr>
          <p:spPr>
            <a:xfrm>
              <a:off x="716700" y="14196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49" name="Google Shape;149;p10"/>
            <p:cNvCxnSpPr/>
            <p:nvPr/>
          </p:nvCxnSpPr>
          <p:spPr>
            <a:xfrm>
              <a:off x="716700" y="19729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50" name="Google Shape;150;p10"/>
            <p:cNvCxnSpPr/>
            <p:nvPr/>
          </p:nvCxnSpPr>
          <p:spPr>
            <a:xfrm>
              <a:off x="716700" y="25263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51" name="Google Shape;151;p10"/>
            <p:cNvCxnSpPr/>
            <p:nvPr/>
          </p:nvCxnSpPr>
          <p:spPr>
            <a:xfrm>
              <a:off x="716700" y="30796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52" name="Google Shape;152;p10"/>
            <p:cNvCxnSpPr/>
            <p:nvPr/>
          </p:nvCxnSpPr>
          <p:spPr>
            <a:xfrm>
              <a:off x="716700" y="363302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53" name="Google Shape;153;p10"/>
            <p:cNvCxnSpPr/>
            <p:nvPr/>
          </p:nvCxnSpPr>
          <p:spPr>
            <a:xfrm>
              <a:off x="716700" y="4186375"/>
              <a:ext cx="8427300" cy="0"/>
            </a:xfrm>
            <a:prstGeom prst="straightConnector1">
              <a:avLst/>
            </a:prstGeom>
            <a:noFill/>
            <a:ln cap="flat" cmpd="sng" w="9525">
              <a:solidFill>
                <a:srgbClr val="EAE9E5"/>
              </a:solidFill>
              <a:prstDash val="solid"/>
              <a:round/>
              <a:headEnd len="med" w="med" type="none"/>
              <a:tailEnd len="med" w="med" type="none"/>
            </a:ln>
          </p:spPr>
        </p:cxnSp>
        <p:cxnSp>
          <p:nvCxnSpPr>
            <p:cNvPr id="154" name="Google Shape;154;p10"/>
            <p:cNvCxnSpPr/>
            <p:nvPr/>
          </p:nvCxnSpPr>
          <p:spPr>
            <a:xfrm>
              <a:off x="716700" y="4739725"/>
              <a:ext cx="8427300" cy="0"/>
            </a:xfrm>
            <a:prstGeom prst="straightConnector1">
              <a:avLst/>
            </a:prstGeom>
            <a:noFill/>
            <a:ln cap="flat" cmpd="sng" w="9525">
              <a:solidFill>
                <a:srgbClr val="EAE9E5"/>
              </a:solidFill>
              <a:prstDash val="solid"/>
              <a:round/>
              <a:headEnd len="med" w="med" type="none"/>
              <a:tailEnd len="med" w="med" type="none"/>
            </a:ln>
          </p:spPr>
        </p:cxnSp>
        <p:sp>
          <p:nvSpPr>
            <p:cNvPr id="155" name="Google Shape;155;p10"/>
            <p:cNvSpPr/>
            <p:nvPr/>
          </p:nvSpPr>
          <p:spPr>
            <a:xfrm>
              <a:off x="0" y="-16850"/>
              <a:ext cx="716700" cy="5160300"/>
            </a:xfrm>
            <a:prstGeom prst="rect">
              <a:avLst/>
            </a:prstGeom>
            <a:solidFill>
              <a:schemeClr val="accent1"/>
            </a:solidFill>
            <a:ln>
              <a:noFill/>
            </a:ln>
            <a:effectLst>
              <a:outerShdw blurRad="28575" rotWithShape="0" algn="bl" dir="19380000" dist="1905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0"/>
            <p:cNvSpPr/>
            <p:nvPr/>
          </p:nvSpPr>
          <p:spPr>
            <a:xfrm>
              <a:off x="273607" y="784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0"/>
            <p:cNvSpPr/>
            <p:nvPr/>
          </p:nvSpPr>
          <p:spPr>
            <a:xfrm>
              <a:off x="273607" y="18913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0"/>
            <p:cNvSpPr/>
            <p:nvPr/>
          </p:nvSpPr>
          <p:spPr>
            <a:xfrm>
              <a:off x="273607" y="30796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0"/>
            <p:cNvSpPr/>
            <p:nvPr/>
          </p:nvSpPr>
          <p:spPr>
            <a:xfrm>
              <a:off x="273607" y="4104775"/>
              <a:ext cx="163200" cy="16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 name="Google Shape;160;p10"/>
          <p:cNvSpPr txBox="1"/>
          <p:nvPr>
            <p:ph type="title"/>
          </p:nvPr>
        </p:nvSpPr>
        <p:spPr>
          <a:xfrm>
            <a:off x="1435800" y="345229"/>
            <a:ext cx="6992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3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1" name="Google Shape;161;p10"/>
          <p:cNvSpPr/>
          <p:nvPr/>
        </p:nvSpPr>
        <p:spPr>
          <a:xfrm flipH="1" rot="5400000">
            <a:off x="8521100" y="-93350"/>
            <a:ext cx="540300" cy="726900"/>
          </a:xfrm>
          <a:prstGeom prst="rtTriangle">
            <a:avLst/>
          </a:prstGeom>
          <a:solidFill>
            <a:schemeClr val="lt1"/>
          </a:solidFill>
          <a:ln>
            <a:noFill/>
          </a:ln>
          <a:effectLst>
            <a:outerShdw blurRad="57150" rotWithShape="0" algn="bl" dir="1860000" dist="19050">
              <a:srgbClr val="000000">
                <a:alpha val="1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1pPr>
            <a:lvl2pPr lvl="1">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2pPr>
            <a:lvl3pPr lvl="2">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3pPr>
            <a:lvl4pPr lvl="3">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4pPr>
            <a:lvl5pPr lvl="4">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5pPr>
            <a:lvl6pPr lvl="5">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6pPr>
            <a:lvl7pPr lvl="6">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7pPr>
            <a:lvl8pPr lvl="7">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8pPr>
            <a:lvl9pPr lvl="8">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indent="-317500" lvl="1" marL="9144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indent="-317500" lvl="2" marL="13716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indent="-317500" lvl="3" marL="18288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indent="-317500" lvl="4" marL="22860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indent="-317500" lvl="5" marL="27432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indent="-317500" lvl="6" marL="32004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indent="-317500" lvl="7" marL="36576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indent="-317500" lvl="8" marL="41148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9"/>
          <p:cNvSpPr txBox="1"/>
          <p:nvPr/>
        </p:nvSpPr>
        <p:spPr>
          <a:xfrm>
            <a:off x="1515650" y="1715225"/>
            <a:ext cx="6393300" cy="1877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500">
                <a:solidFill>
                  <a:schemeClr val="lt1"/>
                </a:solidFill>
                <a:latin typeface="Odibee Sans"/>
                <a:ea typeface="Odibee Sans"/>
                <a:cs typeface="Odibee Sans"/>
                <a:sym typeface="Odibee Sans"/>
              </a:rPr>
              <a:t>CAPA Youth Team Orientation 	</a:t>
            </a:r>
            <a:endParaRPr b="1" sz="5500">
              <a:solidFill>
                <a:schemeClr val="lt1"/>
              </a:solidFill>
              <a:latin typeface="Odibee Sans"/>
              <a:ea typeface="Odibee Sans"/>
              <a:cs typeface="Odibee Sans"/>
              <a:sym typeface="Odibee Sans"/>
            </a:endParaRPr>
          </a:p>
        </p:txBody>
      </p:sp>
      <p:sp>
        <p:nvSpPr>
          <p:cNvPr id="307" name="Google Shape;307;p19"/>
          <p:cNvSpPr txBox="1"/>
          <p:nvPr>
            <p:ph type="ctrTitle"/>
          </p:nvPr>
        </p:nvSpPr>
        <p:spPr>
          <a:xfrm>
            <a:off x="1389400" y="2738375"/>
            <a:ext cx="6561900" cy="806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500"/>
              <a:t>CAPA Youth Team </a:t>
            </a:r>
            <a:r>
              <a:rPr b="1" lang="en" sz="5500"/>
              <a:t>Orientation</a:t>
            </a:r>
            <a:r>
              <a:rPr b="1" lang="en" sz="5500"/>
              <a:t> 	</a:t>
            </a:r>
            <a:endParaRPr b="1" sz="5500"/>
          </a:p>
        </p:txBody>
      </p:sp>
      <p:sp>
        <p:nvSpPr>
          <p:cNvPr id="308" name="Google Shape;308;p19"/>
          <p:cNvSpPr txBox="1"/>
          <p:nvPr>
            <p:ph idx="1" type="subTitle"/>
          </p:nvPr>
        </p:nvSpPr>
        <p:spPr>
          <a:xfrm>
            <a:off x="5274925" y="4158175"/>
            <a:ext cx="3480000" cy="38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6500">
                <a:latin typeface="Caveat Regular"/>
                <a:ea typeface="Caveat Regular"/>
                <a:cs typeface="Caveat Regular"/>
                <a:sym typeface="Caveat Regular"/>
              </a:rPr>
              <a:t>9/03/2021</a:t>
            </a:r>
            <a:endParaRPr sz="6500">
              <a:latin typeface="Caveat Regular"/>
              <a:ea typeface="Caveat Regular"/>
              <a:cs typeface="Caveat Regular"/>
              <a:sym typeface="Caveat Regular"/>
            </a:endParaRPr>
          </a:p>
        </p:txBody>
      </p:sp>
      <p:pic>
        <p:nvPicPr>
          <p:cNvPr id="309" name="Google Shape;309;p19"/>
          <p:cNvPicPr preferRelativeResize="0"/>
          <p:nvPr/>
        </p:nvPicPr>
        <p:blipFill>
          <a:blip r:embed="rId3">
            <a:alphaModFix/>
          </a:blip>
          <a:stretch>
            <a:fillRect/>
          </a:stretch>
        </p:blipFill>
        <p:spPr>
          <a:xfrm>
            <a:off x="1918664" y="3280224"/>
            <a:ext cx="5306650" cy="987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8"/>
          <p:cNvSpPr txBox="1"/>
          <p:nvPr>
            <p:ph type="title"/>
          </p:nvPr>
        </p:nvSpPr>
        <p:spPr>
          <a:xfrm>
            <a:off x="265500" y="658050"/>
            <a:ext cx="4045200" cy="20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200"/>
              <a:t>Meet the Instructors from Little Parrot Farm</a:t>
            </a:r>
            <a:endParaRPr b="1" sz="3200"/>
          </a:p>
        </p:txBody>
      </p:sp>
      <p:sp>
        <p:nvSpPr>
          <p:cNvPr id="372" name="Google Shape;372;p28"/>
          <p:cNvSpPr txBox="1"/>
          <p:nvPr>
            <p:ph idx="1" type="subTitle"/>
          </p:nvPr>
        </p:nvSpPr>
        <p:spPr>
          <a:xfrm>
            <a:off x="265500" y="2715450"/>
            <a:ext cx="4045200" cy="1850700"/>
          </a:xfrm>
          <a:prstGeom prst="rect">
            <a:avLst/>
          </a:prstGeom>
          <a:solidFill>
            <a:schemeClr val="lt1"/>
          </a:solidFill>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kkk</a:t>
            </a:r>
            <a:endParaRPr>
              <a:solidFill>
                <a:schemeClr val="lt1"/>
              </a:solidFill>
            </a:endParaRPr>
          </a:p>
        </p:txBody>
      </p:sp>
      <p:sp>
        <p:nvSpPr>
          <p:cNvPr id="373" name="Google Shape;373;p28"/>
          <p:cNvSpPr txBox="1"/>
          <p:nvPr>
            <p:ph idx="2" type="body"/>
          </p:nvPr>
        </p:nvSpPr>
        <p:spPr>
          <a:xfrm>
            <a:off x="4572000" y="50"/>
            <a:ext cx="45720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Program Advisor </a:t>
            </a:r>
            <a:r>
              <a:rPr lang="en"/>
              <a:t>: Mandy Hsia</a:t>
            </a:r>
            <a:endParaRPr b="1"/>
          </a:p>
          <a:p>
            <a:pPr indent="0" lvl="0" marL="0" rtl="0" algn="l">
              <a:spcBef>
                <a:spcPts val="1600"/>
              </a:spcBef>
              <a:spcAft>
                <a:spcPts val="0"/>
              </a:spcAft>
              <a:buNone/>
            </a:pPr>
            <a:r>
              <a:rPr b="1" lang="en"/>
              <a:t>Mandy Hsia</a:t>
            </a:r>
            <a:r>
              <a:rPr lang="en"/>
              <a:t>: :</a:t>
            </a:r>
            <a:r>
              <a:rPr lang="en"/>
              <a:t> Professor at California State University, Los Angeles, Department of Chemistry and Biochemistry.</a:t>
            </a:r>
            <a:endParaRPr/>
          </a:p>
          <a:p>
            <a:pPr indent="0" lvl="0" marL="0" rtl="0" algn="l">
              <a:spcBef>
                <a:spcPts val="1600"/>
              </a:spcBef>
              <a:spcAft>
                <a:spcPts val="0"/>
              </a:spcAft>
              <a:buNone/>
            </a:pPr>
            <a:r>
              <a:rPr b="1" lang="en"/>
              <a:t>Rosa Tse :</a:t>
            </a:r>
            <a:r>
              <a:rPr lang="en"/>
              <a:t> M.S in Nutritional Science (Cal State LA),  B.S. in  Math Applied Science/Economics from UCLA. </a:t>
            </a:r>
            <a:endParaRPr/>
          </a:p>
          <a:p>
            <a:pPr indent="0" lvl="0" marL="0" rtl="0" algn="l">
              <a:spcBef>
                <a:spcPts val="1600"/>
              </a:spcBef>
              <a:spcAft>
                <a:spcPts val="1600"/>
              </a:spcAft>
              <a:buNone/>
            </a:pPr>
            <a:r>
              <a:rPr b="1" lang="en"/>
              <a:t>Young Lin </a:t>
            </a:r>
            <a:r>
              <a:rPr lang="en"/>
              <a:t>: CEO of Bliss and Wisdom Charitable Organization (BWCO) in Los Angeles, California.</a:t>
            </a:r>
            <a:endParaRPr/>
          </a:p>
        </p:txBody>
      </p:sp>
      <p:pic>
        <p:nvPicPr>
          <p:cNvPr id="374" name="Google Shape;374;p28"/>
          <p:cNvPicPr preferRelativeResize="0"/>
          <p:nvPr/>
        </p:nvPicPr>
        <p:blipFill>
          <a:blip r:embed="rId3">
            <a:alphaModFix/>
          </a:blip>
          <a:stretch>
            <a:fillRect/>
          </a:stretch>
        </p:blipFill>
        <p:spPr>
          <a:xfrm>
            <a:off x="1294950" y="2788300"/>
            <a:ext cx="2095500" cy="1704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9"/>
          <p:cNvSpPr txBox="1"/>
          <p:nvPr>
            <p:ph type="title"/>
          </p:nvPr>
        </p:nvSpPr>
        <p:spPr>
          <a:xfrm>
            <a:off x="1435800" y="345229"/>
            <a:ext cx="69924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200"/>
              </a:spcAft>
              <a:buClr>
                <a:schemeClr val="dk1"/>
              </a:buClr>
              <a:buSzPts val="990"/>
              <a:buFont typeface="Arial"/>
              <a:buNone/>
            </a:pPr>
            <a:r>
              <a:rPr b="1" lang="en" sz="3200"/>
              <a:t>CAPA Youth</a:t>
            </a:r>
            <a:r>
              <a:rPr lang="en"/>
              <a:t> </a:t>
            </a:r>
            <a:r>
              <a:rPr b="1" lang="en" sz="3200"/>
              <a:t>Team Cookie Program </a:t>
            </a:r>
            <a:endParaRPr b="1" sz="3200"/>
          </a:p>
        </p:txBody>
      </p:sp>
      <p:sp>
        <p:nvSpPr>
          <p:cNvPr id="380" name="Google Shape;380;p29"/>
          <p:cNvSpPr txBox="1"/>
          <p:nvPr>
            <p:ph idx="1" type="body"/>
          </p:nvPr>
        </p:nvSpPr>
        <p:spPr>
          <a:xfrm>
            <a:off x="1435800" y="912775"/>
            <a:ext cx="6992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100+ bags of cookies total delivered/week</a:t>
            </a:r>
            <a:br>
              <a:rPr b="1" lang="en" sz="1700"/>
            </a:br>
            <a:endParaRPr b="1" sz="1700"/>
          </a:p>
          <a:p>
            <a:pPr indent="0" lvl="0" marL="0" rtl="0" algn="l">
              <a:spcBef>
                <a:spcPts val="1600"/>
              </a:spcBef>
              <a:spcAft>
                <a:spcPts val="0"/>
              </a:spcAft>
              <a:buNone/>
            </a:pPr>
            <a:r>
              <a:rPr b="1" lang="en" sz="1700"/>
              <a:t>Locations: St. </a:t>
            </a:r>
            <a:r>
              <a:rPr b="1" lang="en" sz="1700"/>
              <a:t>Andrew's</a:t>
            </a:r>
            <a:r>
              <a:rPr b="1" lang="en" sz="1700"/>
              <a:t> Episopal Church and Bread of Angels (Fullerton &amp; Brea)</a:t>
            </a:r>
            <a:br>
              <a:rPr b="1" lang="en" sz="1700"/>
            </a:br>
            <a:endParaRPr b="1" sz="1700"/>
          </a:p>
          <a:p>
            <a:pPr indent="0" lvl="0" marL="0" rtl="0" algn="l">
              <a:spcBef>
                <a:spcPts val="1600"/>
              </a:spcBef>
              <a:spcAft>
                <a:spcPts val="0"/>
              </a:spcAft>
              <a:buNone/>
            </a:pPr>
            <a:r>
              <a:rPr b="1" lang="en" sz="1700"/>
              <a:t>10 bags/student -&gt; 200 recorded volunteer minutes </a:t>
            </a:r>
            <a:br>
              <a:rPr b="1" lang="en" sz="1700"/>
            </a:br>
            <a:endParaRPr b="1" sz="1700"/>
          </a:p>
          <a:p>
            <a:pPr indent="0" lvl="0" marL="0" rtl="0" algn="l">
              <a:spcBef>
                <a:spcPts val="1600"/>
              </a:spcBef>
              <a:spcAft>
                <a:spcPts val="1600"/>
              </a:spcAft>
              <a:buNone/>
            </a:pPr>
            <a:r>
              <a:t/>
            </a:r>
            <a:endParaRPr sz="1700"/>
          </a:p>
        </p:txBody>
      </p:sp>
      <p:pic>
        <p:nvPicPr>
          <p:cNvPr id="381" name="Google Shape;381;p29"/>
          <p:cNvPicPr preferRelativeResize="0"/>
          <p:nvPr/>
        </p:nvPicPr>
        <p:blipFill>
          <a:blip r:embed="rId3">
            <a:alphaModFix/>
          </a:blip>
          <a:stretch>
            <a:fillRect/>
          </a:stretch>
        </p:blipFill>
        <p:spPr>
          <a:xfrm>
            <a:off x="1478200" y="3116075"/>
            <a:ext cx="2781099" cy="1801625"/>
          </a:xfrm>
          <a:prstGeom prst="rect">
            <a:avLst/>
          </a:prstGeom>
          <a:noFill/>
          <a:ln>
            <a:noFill/>
          </a:ln>
        </p:spPr>
      </p:pic>
      <p:pic>
        <p:nvPicPr>
          <p:cNvPr id="382" name="Google Shape;382;p29"/>
          <p:cNvPicPr preferRelativeResize="0"/>
          <p:nvPr/>
        </p:nvPicPr>
        <p:blipFill>
          <a:blip r:embed="rId4">
            <a:alphaModFix/>
          </a:blip>
          <a:stretch>
            <a:fillRect/>
          </a:stretch>
        </p:blipFill>
        <p:spPr>
          <a:xfrm>
            <a:off x="5157400" y="3024950"/>
            <a:ext cx="2627399" cy="19705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0"/>
          <p:cNvSpPr txBox="1"/>
          <p:nvPr>
            <p:ph type="title"/>
          </p:nvPr>
        </p:nvSpPr>
        <p:spPr>
          <a:xfrm>
            <a:off x="1436700" y="1357400"/>
            <a:ext cx="6990600" cy="196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8000"/>
              <a:t>Be Your Own Project Leader</a:t>
            </a:r>
            <a:endParaRPr sz="8000"/>
          </a:p>
        </p:txBody>
      </p:sp>
      <p:sp>
        <p:nvSpPr>
          <p:cNvPr id="388" name="Google Shape;388;p30"/>
          <p:cNvSpPr txBox="1"/>
          <p:nvPr>
            <p:ph idx="1" type="body"/>
          </p:nvPr>
        </p:nvSpPr>
        <p:spPr>
          <a:xfrm>
            <a:off x="2550750" y="3203475"/>
            <a:ext cx="4762500" cy="13008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t/>
            </a:r>
            <a:endParaRPr sz="2000">
              <a:latin typeface="Arial"/>
              <a:ea typeface="Arial"/>
              <a:cs typeface="Arial"/>
              <a:sym typeface="Arial"/>
            </a:endParaRPr>
          </a:p>
          <a:p>
            <a:pPr indent="0" lvl="0" marL="457200" rtl="0" algn="ctr">
              <a:spcBef>
                <a:spcPts val="1600"/>
              </a:spcBef>
              <a:spcAft>
                <a:spcPts val="1600"/>
              </a:spcAft>
              <a:buNone/>
            </a:pPr>
            <a:r>
              <a:t/>
            </a:r>
            <a:endParaRPr sz="20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1"/>
          <p:cNvSpPr txBox="1"/>
          <p:nvPr>
            <p:ph type="title"/>
          </p:nvPr>
        </p:nvSpPr>
        <p:spPr>
          <a:xfrm>
            <a:off x="1435800" y="345229"/>
            <a:ext cx="6992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600"/>
              <a:t>Q&amp;A- By Cindy Huang, CAPA President </a:t>
            </a:r>
            <a:endParaRPr sz="4600"/>
          </a:p>
        </p:txBody>
      </p:sp>
      <p:sp>
        <p:nvSpPr>
          <p:cNvPr id="394" name="Google Shape;394;p31"/>
          <p:cNvSpPr txBox="1"/>
          <p:nvPr>
            <p:ph idx="1" type="body"/>
          </p:nvPr>
        </p:nvSpPr>
        <p:spPr>
          <a:xfrm>
            <a:off x="1435800" y="1174250"/>
            <a:ext cx="6992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2600"/>
          </a:p>
          <a:p>
            <a:pPr indent="0" lvl="0" marL="0" rtl="0" algn="l">
              <a:spcBef>
                <a:spcPts val="1600"/>
              </a:spcBef>
              <a:spcAft>
                <a:spcPts val="0"/>
              </a:spcAft>
              <a:buNone/>
            </a:pPr>
            <a:r>
              <a:t/>
            </a:r>
            <a:endParaRPr b="1" sz="2600"/>
          </a:p>
          <a:p>
            <a:pPr indent="0" lvl="0" marL="0" rtl="0" algn="ctr">
              <a:spcBef>
                <a:spcPts val="1600"/>
              </a:spcBef>
              <a:spcAft>
                <a:spcPts val="1600"/>
              </a:spcAft>
              <a:buNone/>
            </a:pPr>
            <a:r>
              <a:rPr b="1" lang="en" sz="3000"/>
              <a:t>Please type any questions you may have in the chat </a:t>
            </a:r>
            <a:endParaRPr b="1" sz="3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0"/>
          <p:cNvSpPr txBox="1"/>
          <p:nvPr>
            <p:ph type="title"/>
          </p:nvPr>
        </p:nvSpPr>
        <p:spPr>
          <a:xfrm>
            <a:off x="1435800" y="345229"/>
            <a:ext cx="6992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200"/>
              <a:t>Orientation </a:t>
            </a:r>
            <a:r>
              <a:rPr b="1" lang="en" sz="3400"/>
              <a:t>Agenda</a:t>
            </a:r>
            <a:endParaRPr b="1" sz="3400"/>
          </a:p>
        </p:txBody>
      </p:sp>
      <p:sp>
        <p:nvSpPr>
          <p:cNvPr id="315" name="Google Shape;315;p20"/>
          <p:cNvSpPr txBox="1"/>
          <p:nvPr>
            <p:ph idx="1" type="body"/>
          </p:nvPr>
        </p:nvSpPr>
        <p:spPr>
          <a:xfrm>
            <a:off x="1435800" y="1174250"/>
            <a:ext cx="6992400" cy="34164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Font typeface="Arial"/>
              <a:buChar char="●"/>
            </a:pPr>
            <a:r>
              <a:rPr lang="en" sz="2000">
                <a:latin typeface="Arial"/>
                <a:ea typeface="Arial"/>
                <a:cs typeface="Arial"/>
                <a:sym typeface="Arial"/>
              </a:rPr>
              <a:t>Introduction</a:t>
            </a:r>
            <a:endParaRPr sz="2000">
              <a:latin typeface="Arial"/>
              <a:ea typeface="Arial"/>
              <a:cs typeface="Arial"/>
              <a:sym typeface="Arial"/>
            </a:endParaRPr>
          </a:p>
          <a:p>
            <a:pPr indent="-355600" lvl="0" marL="457200" rtl="0" algn="l">
              <a:lnSpc>
                <a:spcPct val="115000"/>
              </a:lnSpc>
              <a:spcBef>
                <a:spcPts val="0"/>
              </a:spcBef>
              <a:spcAft>
                <a:spcPts val="0"/>
              </a:spcAft>
              <a:buSzPts val="2000"/>
              <a:buFont typeface="Arial"/>
              <a:buChar char="●"/>
            </a:pPr>
            <a:r>
              <a:rPr lang="en" sz="2000">
                <a:latin typeface="Arial"/>
                <a:ea typeface="Arial"/>
                <a:cs typeface="Arial"/>
                <a:sym typeface="Arial"/>
              </a:rPr>
              <a:t>CAPA Board Members</a:t>
            </a:r>
            <a:endParaRPr sz="2000">
              <a:latin typeface="Arial"/>
              <a:ea typeface="Arial"/>
              <a:cs typeface="Arial"/>
              <a:sym typeface="Arial"/>
            </a:endParaRPr>
          </a:p>
          <a:p>
            <a:pPr indent="-355600" lvl="0" marL="457200" rtl="0" algn="l">
              <a:lnSpc>
                <a:spcPct val="115000"/>
              </a:lnSpc>
              <a:spcBef>
                <a:spcPts val="0"/>
              </a:spcBef>
              <a:spcAft>
                <a:spcPts val="0"/>
              </a:spcAft>
              <a:buSzPts val="2000"/>
              <a:buFont typeface="Arial"/>
              <a:buChar char="●"/>
            </a:pPr>
            <a:r>
              <a:rPr lang="en" sz="2000">
                <a:latin typeface="Arial"/>
                <a:ea typeface="Arial"/>
                <a:cs typeface="Arial"/>
                <a:sym typeface="Arial"/>
              </a:rPr>
              <a:t>CAPA Youth Team Mission Statement</a:t>
            </a:r>
            <a:endParaRPr sz="2000">
              <a:latin typeface="Arial"/>
              <a:ea typeface="Arial"/>
              <a:cs typeface="Arial"/>
              <a:sym typeface="Arial"/>
            </a:endParaRPr>
          </a:p>
          <a:p>
            <a:pPr indent="-355600" lvl="0" marL="457200" rtl="0" algn="l">
              <a:lnSpc>
                <a:spcPct val="115000"/>
              </a:lnSpc>
              <a:spcBef>
                <a:spcPts val="0"/>
              </a:spcBef>
              <a:spcAft>
                <a:spcPts val="0"/>
              </a:spcAft>
              <a:buSzPts val="2000"/>
              <a:buFont typeface="Arial"/>
              <a:buChar char="●"/>
            </a:pPr>
            <a:r>
              <a:rPr lang="en" sz="2000">
                <a:latin typeface="Arial"/>
                <a:ea typeface="Arial"/>
                <a:cs typeface="Arial"/>
                <a:sym typeface="Arial"/>
              </a:rPr>
              <a:t>How to </a:t>
            </a:r>
            <a:r>
              <a:rPr lang="en" sz="2000">
                <a:latin typeface="Arial"/>
                <a:ea typeface="Arial"/>
                <a:cs typeface="Arial"/>
                <a:sym typeface="Arial"/>
              </a:rPr>
              <a:t>A</a:t>
            </a:r>
            <a:r>
              <a:rPr lang="en" sz="2000">
                <a:latin typeface="Arial"/>
                <a:ea typeface="Arial"/>
                <a:cs typeface="Arial"/>
                <a:sym typeface="Arial"/>
              </a:rPr>
              <a:t>pply for PVSA through CAPA</a:t>
            </a:r>
            <a:endParaRPr sz="2000">
              <a:latin typeface="Arial"/>
              <a:ea typeface="Arial"/>
              <a:cs typeface="Arial"/>
              <a:sym typeface="Arial"/>
            </a:endParaRPr>
          </a:p>
          <a:p>
            <a:pPr indent="-355600" lvl="0" marL="457200" rtl="0" algn="l">
              <a:lnSpc>
                <a:spcPct val="115000"/>
              </a:lnSpc>
              <a:spcBef>
                <a:spcPts val="0"/>
              </a:spcBef>
              <a:spcAft>
                <a:spcPts val="0"/>
              </a:spcAft>
              <a:buSzPts val="2000"/>
              <a:buFont typeface="Arial"/>
              <a:buChar char="●"/>
            </a:pPr>
            <a:r>
              <a:rPr lang="en" sz="2000">
                <a:latin typeface="Arial"/>
                <a:ea typeface="Arial"/>
                <a:cs typeface="Arial"/>
                <a:sym typeface="Arial"/>
              </a:rPr>
              <a:t>CAPA </a:t>
            </a:r>
            <a:r>
              <a:rPr lang="en" sz="2000">
                <a:latin typeface="Arial"/>
                <a:ea typeface="Arial"/>
                <a:cs typeface="Arial"/>
                <a:sym typeface="Arial"/>
              </a:rPr>
              <a:t>V</a:t>
            </a:r>
            <a:r>
              <a:rPr lang="en" sz="2000">
                <a:latin typeface="Arial"/>
                <a:ea typeface="Arial"/>
                <a:cs typeface="Arial"/>
                <a:sym typeface="Arial"/>
              </a:rPr>
              <a:t>olunteer </a:t>
            </a:r>
            <a:r>
              <a:rPr lang="en" sz="2000">
                <a:latin typeface="Arial"/>
                <a:ea typeface="Arial"/>
                <a:cs typeface="Arial"/>
                <a:sym typeface="Arial"/>
              </a:rPr>
              <a:t>H</a:t>
            </a:r>
            <a:r>
              <a:rPr lang="en" sz="2000">
                <a:latin typeface="Arial"/>
                <a:ea typeface="Arial"/>
                <a:cs typeface="Arial"/>
                <a:sym typeface="Arial"/>
              </a:rPr>
              <a:t>our </a:t>
            </a:r>
            <a:r>
              <a:rPr lang="en" sz="2000">
                <a:latin typeface="Arial"/>
                <a:ea typeface="Arial"/>
                <a:cs typeface="Arial"/>
                <a:sym typeface="Arial"/>
              </a:rPr>
              <a:t>R</a:t>
            </a:r>
            <a:r>
              <a:rPr lang="en" sz="2000">
                <a:latin typeface="Arial"/>
                <a:ea typeface="Arial"/>
                <a:cs typeface="Arial"/>
                <a:sym typeface="Arial"/>
              </a:rPr>
              <a:t>ules</a:t>
            </a:r>
            <a:endParaRPr sz="2000">
              <a:latin typeface="Arial"/>
              <a:ea typeface="Arial"/>
              <a:cs typeface="Arial"/>
              <a:sym typeface="Arial"/>
            </a:endParaRPr>
          </a:p>
          <a:p>
            <a:pPr indent="-355600" lvl="0" marL="457200" rtl="0" algn="l">
              <a:lnSpc>
                <a:spcPct val="115000"/>
              </a:lnSpc>
              <a:spcBef>
                <a:spcPts val="0"/>
              </a:spcBef>
              <a:spcAft>
                <a:spcPts val="0"/>
              </a:spcAft>
              <a:buSzPts val="2000"/>
              <a:buFont typeface="Arial"/>
              <a:buChar char="●"/>
            </a:pPr>
            <a:r>
              <a:rPr lang="en" sz="2000">
                <a:latin typeface="Arial"/>
                <a:ea typeface="Arial"/>
                <a:cs typeface="Arial"/>
                <a:sym typeface="Arial"/>
              </a:rPr>
              <a:t>CAPA Youth Team </a:t>
            </a:r>
            <a:r>
              <a:rPr lang="en" sz="2000">
                <a:latin typeface="Arial"/>
                <a:ea typeface="Arial"/>
                <a:cs typeface="Arial"/>
                <a:sym typeface="Arial"/>
              </a:rPr>
              <a:t>E</a:t>
            </a:r>
            <a:r>
              <a:rPr lang="en" sz="2000">
                <a:latin typeface="Arial"/>
                <a:ea typeface="Arial"/>
                <a:cs typeface="Arial"/>
                <a:sym typeface="Arial"/>
              </a:rPr>
              <a:t>vents</a:t>
            </a:r>
            <a:endParaRPr sz="2000">
              <a:latin typeface="Arial"/>
              <a:ea typeface="Arial"/>
              <a:cs typeface="Arial"/>
              <a:sym typeface="Arial"/>
            </a:endParaRPr>
          </a:p>
          <a:p>
            <a:pPr indent="-355600" lvl="0" marL="457200" rtl="0" algn="l">
              <a:lnSpc>
                <a:spcPct val="115000"/>
              </a:lnSpc>
              <a:spcBef>
                <a:spcPts val="0"/>
              </a:spcBef>
              <a:spcAft>
                <a:spcPts val="0"/>
              </a:spcAft>
              <a:buSzPts val="2000"/>
              <a:buFont typeface="Arial"/>
              <a:buChar char="●"/>
            </a:pPr>
            <a:r>
              <a:rPr lang="en" sz="2000">
                <a:latin typeface="Arial"/>
                <a:ea typeface="Arial"/>
                <a:cs typeface="Arial"/>
                <a:sym typeface="Arial"/>
              </a:rPr>
              <a:t>Be your own Project Leader</a:t>
            </a:r>
            <a:endParaRPr sz="2000">
              <a:latin typeface="Arial"/>
              <a:ea typeface="Arial"/>
              <a:cs typeface="Arial"/>
              <a:sym typeface="Arial"/>
            </a:endParaRPr>
          </a:p>
          <a:p>
            <a:pPr indent="-355600" lvl="0" marL="457200" rtl="0" algn="l">
              <a:lnSpc>
                <a:spcPct val="115000"/>
              </a:lnSpc>
              <a:spcBef>
                <a:spcPts val="0"/>
              </a:spcBef>
              <a:spcAft>
                <a:spcPts val="0"/>
              </a:spcAft>
              <a:buSzPts val="2000"/>
              <a:buFont typeface="Arial"/>
              <a:buChar char="●"/>
            </a:pPr>
            <a:r>
              <a:rPr lang="en" sz="2000">
                <a:latin typeface="Arial"/>
                <a:ea typeface="Arial"/>
                <a:cs typeface="Arial"/>
                <a:sym typeface="Arial"/>
              </a:rPr>
              <a:t>Q &amp; A</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1"/>
          <p:cNvSpPr txBox="1"/>
          <p:nvPr>
            <p:ph type="title"/>
          </p:nvPr>
        </p:nvSpPr>
        <p:spPr>
          <a:xfrm>
            <a:off x="1435800" y="345229"/>
            <a:ext cx="6992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Why CAPA Youth Team?</a:t>
            </a:r>
            <a:endParaRPr/>
          </a:p>
        </p:txBody>
      </p:sp>
      <p:sp>
        <p:nvSpPr>
          <p:cNvPr id="321" name="Google Shape;321;p21"/>
          <p:cNvSpPr txBox="1"/>
          <p:nvPr>
            <p:ph idx="1" type="body"/>
          </p:nvPr>
        </p:nvSpPr>
        <p:spPr>
          <a:xfrm>
            <a:off x="1435800" y="1174250"/>
            <a:ext cx="6992400" cy="34164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Font typeface="Arial"/>
              <a:buChar char="●"/>
            </a:pPr>
            <a:r>
              <a:rPr lang="en" sz="2000">
                <a:latin typeface="Arial"/>
                <a:ea typeface="Arial"/>
                <a:cs typeface="Arial"/>
                <a:sym typeface="Arial"/>
              </a:rPr>
              <a:t>Opportunity to learn and grow</a:t>
            </a:r>
            <a:endParaRPr sz="2000">
              <a:latin typeface="Arial"/>
              <a:ea typeface="Arial"/>
              <a:cs typeface="Arial"/>
              <a:sym typeface="Arial"/>
            </a:endParaRPr>
          </a:p>
          <a:p>
            <a:pPr indent="-355600" lvl="0" marL="457200" rtl="0" algn="l">
              <a:lnSpc>
                <a:spcPct val="115000"/>
              </a:lnSpc>
              <a:spcBef>
                <a:spcPts val="0"/>
              </a:spcBef>
              <a:spcAft>
                <a:spcPts val="0"/>
              </a:spcAft>
              <a:buSzPts val="2000"/>
              <a:buFont typeface="Arial"/>
              <a:buChar char="●"/>
            </a:pPr>
            <a:r>
              <a:rPr lang="en" sz="2000">
                <a:latin typeface="Arial"/>
                <a:ea typeface="Arial"/>
                <a:cs typeface="Arial"/>
                <a:sym typeface="Arial"/>
              </a:rPr>
              <a:t>Build up leadership</a:t>
            </a:r>
            <a:endParaRPr sz="2000">
              <a:latin typeface="Arial"/>
              <a:ea typeface="Arial"/>
              <a:cs typeface="Arial"/>
              <a:sym typeface="Arial"/>
            </a:endParaRPr>
          </a:p>
          <a:p>
            <a:pPr indent="-355600" lvl="0" marL="457200" rtl="0" algn="l">
              <a:lnSpc>
                <a:spcPct val="115000"/>
              </a:lnSpc>
              <a:spcBef>
                <a:spcPts val="0"/>
              </a:spcBef>
              <a:spcAft>
                <a:spcPts val="0"/>
              </a:spcAft>
              <a:buSzPts val="2000"/>
              <a:buFont typeface="Arial"/>
              <a:buChar char="●"/>
            </a:pPr>
            <a:r>
              <a:rPr lang="en" sz="2000">
                <a:latin typeface="Arial"/>
                <a:ea typeface="Arial"/>
                <a:cs typeface="Arial"/>
                <a:sym typeface="Arial"/>
              </a:rPr>
              <a:t>Get to know yourself better </a:t>
            </a:r>
            <a:endParaRPr sz="2000">
              <a:latin typeface="Arial"/>
              <a:ea typeface="Arial"/>
              <a:cs typeface="Arial"/>
              <a:sym typeface="Arial"/>
            </a:endParaRPr>
          </a:p>
          <a:p>
            <a:pPr indent="-355600" lvl="0" marL="457200" rtl="0" algn="l">
              <a:lnSpc>
                <a:spcPct val="115000"/>
              </a:lnSpc>
              <a:spcBef>
                <a:spcPts val="0"/>
              </a:spcBef>
              <a:spcAft>
                <a:spcPts val="0"/>
              </a:spcAft>
              <a:buSzPts val="2000"/>
              <a:buFont typeface="Arial"/>
              <a:buChar char="●"/>
            </a:pPr>
            <a:r>
              <a:rPr lang="en" sz="2000">
                <a:latin typeface="Arial"/>
                <a:ea typeface="Arial"/>
                <a:cs typeface="Arial"/>
                <a:sym typeface="Arial"/>
              </a:rPr>
              <a:t>Volunteer work is not just for hours</a:t>
            </a:r>
            <a:endParaRPr sz="2100">
              <a:solidFill>
                <a:srgbClr val="666666"/>
              </a:solidFill>
              <a:highlight>
                <a:srgbClr val="FFFFFF"/>
              </a:highlight>
              <a:latin typeface="Arial"/>
              <a:ea typeface="Arial"/>
              <a:cs typeface="Arial"/>
              <a:sym typeface="Arial"/>
            </a:endParaRPr>
          </a:p>
          <a:p>
            <a:pPr indent="-355600" lvl="0" marL="457200" rtl="0" algn="l">
              <a:lnSpc>
                <a:spcPct val="115000"/>
              </a:lnSpc>
              <a:spcBef>
                <a:spcPts val="0"/>
              </a:spcBef>
              <a:spcAft>
                <a:spcPts val="0"/>
              </a:spcAft>
              <a:buSzPts val="2000"/>
              <a:buFont typeface="Arial"/>
              <a:buChar char="●"/>
            </a:pPr>
            <a:r>
              <a:rPr lang="en" sz="2000">
                <a:latin typeface="Arial"/>
                <a:ea typeface="Arial"/>
                <a:cs typeface="Arial"/>
                <a:sym typeface="Arial"/>
              </a:rPr>
              <a:t>Special Guest: Dr. Tony Torng - WVUSD School Board Vice President, District Board of Trustees, PhD.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2"/>
          <p:cNvSpPr txBox="1"/>
          <p:nvPr>
            <p:ph type="title"/>
          </p:nvPr>
        </p:nvSpPr>
        <p:spPr>
          <a:xfrm>
            <a:off x="1435800" y="345229"/>
            <a:ext cx="6992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200"/>
              <a:t>CAPA Board Members for 2021 - 2022 </a:t>
            </a:r>
            <a:endParaRPr sz="3200"/>
          </a:p>
        </p:txBody>
      </p:sp>
      <p:sp>
        <p:nvSpPr>
          <p:cNvPr id="327" name="Google Shape;327;p22"/>
          <p:cNvSpPr txBox="1"/>
          <p:nvPr>
            <p:ph idx="1" type="body"/>
          </p:nvPr>
        </p:nvSpPr>
        <p:spPr>
          <a:xfrm>
            <a:off x="734875" y="917925"/>
            <a:ext cx="8520600" cy="398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t>Cindy Huang </a:t>
            </a:r>
            <a:r>
              <a:rPr lang="en" sz="2200"/>
              <a:t>- </a:t>
            </a:r>
            <a:r>
              <a:rPr lang="en" sz="2200"/>
              <a:t>CAPA President</a:t>
            </a:r>
            <a:endParaRPr sz="2200"/>
          </a:p>
          <a:p>
            <a:pPr indent="0" lvl="0" marL="0" rtl="0" algn="l">
              <a:spcBef>
                <a:spcPts val="1600"/>
              </a:spcBef>
              <a:spcAft>
                <a:spcPts val="0"/>
              </a:spcAft>
              <a:buNone/>
            </a:pPr>
            <a:r>
              <a:rPr b="1" lang="en" sz="2200"/>
              <a:t>Caren Ho </a:t>
            </a:r>
            <a:r>
              <a:rPr lang="en" sz="2200"/>
              <a:t>- Vice President</a:t>
            </a:r>
            <a:endParaRPr sz="2200"/>
          </a:p>
          <a:p>
            <a:pPr indent="0" lvl="0" marL="0" rtl="0" algn="l">
              <a:spcBef>
                <a:spcPts val="1600"/>
              </a:spcBef>
              <a:spcAft>
                <a:spcPts val="0"/>
              </a:spcAft>
              <a:buNone/>
            </a:pPr>
            <a:r>
              <a:rPr b="1" lang="en" sz="2200"/>
              <a:t>Brian Lin </a:t>
            </a:r>
            <a:r>
              <a:rPr lang="en" sz="2200"/>
              <a:t>-Vice President</a:t>
            </a:r>
            <a:endParaRPr sz="2200"/>
          </a:p>
          <a:p>
            <a:pPr indent="0" lvl="0" marL="0" rtl="0" algn="l">
              <a:spcBef>
                <a:spcPts val="1600"/>
              </a:spcBef>
              <a:spcAft>
                <a:spcPts val="0"/>
              </a:spcAft>
              <a:buNone/>
            </a:pPr>
            <a:r>
              <a:rPr b="1" lang="en" sz="2200"/>
              <a:t>Cindy Xia </a:t>
            </a:r>
            <a:r>
              <a:rPr lang="en" sz="2200"/>
              <a:t>-Secretary</a:t>
            </a:r>
            <a:endParaRPr sz="2200"/>
          </a:p>
          <a:p>
            <a:pPr indent="0" lvl="0" marL="0" rtl="0" algn="l">
              <a:spcBef>
                <a:spcPts val="1600"/>
              </a:spcBef>
              <a:spcAft>
                <a:spcPts val="0"/>
              </a:spcAft>
              <a:buNone/>
            </a:pPr>
            <a:r>
              <a:rPr b="1" lang="en" sz="2200"/>
              <a:t>Selina Huang </a:t>
            </a:r>
            <a:r>
              <a:rPr lang="en" sz="2200"/>
              <a:t>-Treasurer</a:t>
            </a:r>
            <a:endParaRPr sz="2200"/>
          </a:p>
          <a:p>
            <a:pPr indent="0" lvl="0" marL="0" rtl="0" algn="l">
              <a:spcBef>
                <a:spcPts val="1600"/>
              </a:spcBef>
              <a:spcAft>
                <a:spcPts val="0"/>
              </a:spcAft>
              <a:buNone/>
            </a:pPr>
            <a:r>
              <a:rPr b="1" lang="en" sz="2200"/>
              <a:t>Jason Wang</a:t>
            </a:r>
            <a:r>
              <a:rPr lang="en" sz="2200"/>
              <a:t> - Web Master   </a:t>
            </a:r>
            <a:endParaRPr sz="2200"/>
          </a:p>
          <a:p>
            <a:pPr indent="0" lvl="0" marL="0" rtl="0" algn="l">
              <a:spcBef>
                <a:spcPts val="1600"/>
              </a:spcBef>
              <a:spcAft>
                <a:spcPts val="1600"/>
              </a:spcAft>
              <a:buClr>
                <a:schemeClr val="dk1"/>
              </a:buClr>
              <a:buSzPts val="1100"/>
              <a:buFont typeface="Arial"/>
              <a:buNone/>
            </a:pPr>
            <a:r>
              <a:rPr b="1" lang="en" sz="2200"/>
              <a:t>Taiping Sun, Linda Cao,  Marris Chen</a:t>
            </a:r>
            <a:r>
              <a:rPr lang="en" sz="2200"/>
              <a:t> - Coordinator</a:t>
            </a: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3"/>
          <p:cNvSpPr txBox="1"/>
          <p:nvPr/>
        </p:nvSpPr>
        <p:spPr>
          <a:xfrm rot="-166">
            <a:off x="1257599" y="1565471"/>
            <a:ext cx="6222000" cy="364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dk1"/>
                </a:solidFill>
                <a:latin typeface="Bellota Text"/>
                <a:ea typeface="Bellota Text"/>
                <a:cs typeface="Bellota Text"/>
                <a:sym typeface="Bellota Text"/>
              </a:rPr>
              <a:t>Our Mission is to educate students through various volunteer opportunities. We hope to give back to our communities through various types of services, and help our students get a deeper and more full understanding of the power of philanthropy.</a:t>
            </a:r>
            <a:endParaRPr b="1" sz="2500">
              <a:solidFill>
                <a:schemeClr val="dk1"/>
              </a:solidFill>
              <a:latin typeface="Bellota Text"/>
              <a:ea typeface="Bellota Text"/>
              <a:cs typeface="Bellota Text"/>
              <a:sym typeface="Bellota Text"/>
            </a:endParaRPr>
          </a:p>
          <a:p>
            <a:pPr indent="0" lvl="0" marL="0" rtl="0" algn="ctr">
              <a:spcBef>
                <a:spcPts val="0"/>
              </a:spcBef>
              <a:spcAft>
                <a:spcPts val="0"/>
              </a:spcAft>
              <a:buNone/>
            </a:pPr>
            <a:r>
              <a:t/>
            </a:r>
            <a:endParaRPr b="1" sz="2500">
              <a:solidFill>
                <a:schemeClr val="dk1"/>
              </a:solidFill>
              <a:latin typeface="Bellota Text"/>
              <a:ea typeface="Bellota Text"/>
              <a:cs typeface="Bellota Text"/>
              <a:sym typeface="Bellota Text"/>
            </a:endParaRPr>
          </a:p>
          <a:p>
            <a:pPr indent="0" lvl="0" marL="0" rtl="0" algn="ctr">
              <a:spcBef>
                <a:spcPts val="0"/>
              </a:spcBef>
              <a:spcAft>
                <a:spcPts val="0"/>
              </a:spcAft>
              <a:buNone/>
            </a:pPr>
            <a:r>
              <a:t/>
            </a:r>
            <a:endParaRPr b="1" sz="2500">
              <a:solidFill>
                <a:schemeClr val="dk1"/>
              </a:solidFill>
              <a:latin typeface="Bellota Text"/>
              <a:ea typeface="Bellota Text"/>
              <a:cs typeface="Bellota Text"/>
              <a:sym typeface="Bellota Text"/>
            </a:endParaRPr>
          </a:p>
        </p:txBody>
      </p:sp>
      <p:sp>
        <p:nvSpPr>
          <p:cNvPr id="333" name="Google Shape;333;p23"/>
          <p:cNvSpPr txBox="1"/>
          <p:nvPr>
            <p:ph type="ctrTitle"/>
          </p:nvPr>
        </p:nvSpPr>
        <p:spPr>
          <a:xfrm>
            <a:off x="1073700" y="592850"/>
            <a:ext cx="8520600" cy="880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750"/>
              <a:t>CAPA Youth Team Mission Statement </a:t>
            </a:r>
            <a:endParaRPr sz="375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4"/>
          <p:cNvSpPr txBox="1"/>
          <p:nvPr>
            <p:ph type="title"/>
          </p:nvPr>
        </p:nvSpPr>
        <p:spPr>
          <a:xfrm>
            <a:off x="4362200" y="445025"/>
            <a:ext cx="4708200" cy="1409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200"/>
              </a:spcAft>
              <a:buClr>
                <a:schemeClr val="dk1"/>
              </a:buClr>
              <a:buSzPts val="1100"/>
              <a:buFont typeface="Arial"/>
              <a:buNone/>
            </a:pPr>
            <a:r>
              <a:rPr b="1" lang="en" sz="3700"/>
              <a:t>How to apply PVSA from CAPA:</a:t>
            </a:r>
            <a:br>
              <a:rPr b="1" lang="en" sz="3700"/>
            </a:br>
            <a:endParaRPr b="1" sz="3700"/>
          </a:p>
        </p:txBody>
      </p:sp>
      <p:sp>
        <p:nvSpPr>
          <p:cNvPr id="339" name="Google Shape;339;p24"/>
          <p:cNvSpPr txBox="1"/>
          <p:nvPr>
            <p:ph idx="1" type="body"/>
          </p:nvPr>
        </p:nvSpPr>
        <p:spPr>
          <a:xfrm>
            <a:off x="4253250" y="1164700"/>
            <a:ext cx="5026800" cy="379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93700" lvl="0" marL="457200" rtl="0" algn="l">
              <a:spcBef>
                <a:spcPts val="1600"/>
              </a:spcBef>
              <a:spcAft>
                <a:spcPts val="0"/>
              </a:spcAft>
              <a:buClr>
                <a:schemeClr val="dk1"/>
              </a:buClr>
              <a:buSzPts val="2600"/>
              <a:buChar char="●"/>
            </a:pPr>
            <a:r>
              <a:rPr b="1" lang="en" sz="2600">
                <a:solidFill>
                  <a:srgbClr val="202124"/>
                </a:solidFill>
                <a:highlight>
                  <a:srgbClr val="FFFFFF"/>
                </a:highlight>
              </a:rPr>
              <a:t>Qualification</a:t>
            </a:r>
            <a:endParaRPr sz="2600">
              <a:solidFill>
                <a:srgbClr val="202124"/>
              </a:solidFill>
              <a:highlight>
                <a:srgbClr val="FFFFFF"/>
              </a:highlight>
            </a:endParaRPr>
          </a:p>
          <a:p>
            <a:pPr indent="-393700" lvl="0" marL="457200" rtl="0" algn="l">
              <a:spcBef>
                <a:spcPts val="1600"/>
              </a:spcBef>
              <a:spcAft>
                <a:spcPts val="0"/>
              </a:spcAft>
              <a:buClr>
                <a:schemeClr val="dk1"/>
              </a:buClr>
              <a:buSzPts val="2600"/>
              <a:buChar char="●"/>
            </a:pPr>
            <a:r>
              <a:rPr b="1" lang="en" sz="2600">
                <a:solidFill>
                  <a:srgbClr val="202124"/>
                </a:solidFill>
                <a:highlight>
                  <a:srgbClr val="FFFFFF"/>
                </a:highlight>
              </a:rPr>
              <a:t>Cost</a:t>
            </a:r>
            <a:endParaRPr sz="2600">
              <a:solidFill>
                <a:srgbClr val="202124"/>
              </a:solidFill>
              <a:highlight>
                <a:srgbClr val="FFFFFF"/>
              </a:highlight>
            </a:endParaRPr>
          </a:p>
          <a:p>
            <a:pPr indent="-393700" lvl="0" marL="457200" rtl="0" algn="l">
              <a:spcBef>
                <a:spcPts val="1600"/>
              </a:spcBef>
              <a:spcAft>
                <a:spcPts val="0"/>
              </a:spcAft>
              <a:buClr>
                <a:schemeClr val="dk1"/>
              </a:buClr>
              <a:buSzPts val="2600"/>
              <a:buChar char="●"/>
            </a:pPr>
            <a:r>
              <a:rPr b="1" lang="en" sz="2600">
                <a:solidFill>
                  <a:schemeClr val="dk1"/>
                </a:solidFill>
              </a:rPr>
              <a:t>CAPA Volunteer Hour Rule</a:t>
            </a:r>
            <a:endParaRPr b="1" sz="2600">
              <a:solidFill>
                <a:schemeClr val="dk1"/>
              </a:solidFill>
            </a:endParaRPr>
          </a:p>
          <a:p>
            <a:pPr indent="-393700" lvl="0" marL="457200" rtl="0" algn="l">
              <a:spcBef>
                <a:spcPts val="1600"/>
              </a:spcBef>
              <a:spcAft>
                <a:spcPts val="0"/>
              </a:spcAft>
              <a:buClr>
                <a:schemeClr val="dk1"/>
              </a:buClr>
              <a:buSzPts val="2600"/>
              <a:buChar char="●"/>
            </a:pPr>
            <a:r>
              <a:rPr b="1" lang="en" sz="2600"/>
              <a:t>Valid through 5/31/2022</a:t>
            </a:r>
            <a:endParaRPr b="1" sz="2600"/>
          </a:p>
          <a:p>
            <a:pPr indent="0" lvl="0" marL="0" rtl="0" algn="l">
              <a:spcBef>
                <a:spcPts val="1600"/>
              </a:spcBef>
              <a:spcAft>
                <a:spcPts val="0"/>
              </a:spcAft>
              <a:buNone/>
            </a:pPr>
            <a:r>
              <a:rPr b="1" lang="en" sz="2600">
                <a:solidFill>
                  <a:schemeClr val="dk1"/>
                </a:solidFill>
              </a:rPr>
              <a:t>Please check www. dbhscapa.com for more information</a:t>
            </a:r>
            <a:endParaRPr b="1" sz="2600">
              <a:solidFill>
                <a:schemeClr val="dk1"/>
              </a:solidFill>
            </a:endParaRPr>
          </a:p>
          <a:p>
            <a:pPr indent="0" lvl="0" marL="0" rtl="0" algn="l">
              <a:spcBef>
                <a:spcPts val="1600"/>
              </a:spcBef>
              <a:spcAft>
                <a:spcPts val="1600"/>
              </a:spcAft>
              <a:buNone/>
            </a:pPr>
            <a:r>
              <a:t/>
            </a:r>
            <a:endParaRPr>
              <a:solidFill>
                <a:srgbClr val="202124"/>
              </a:solidFill>
              <a:highlight>
                <a:srgbClr val="FFFFFF"/>
              </a:highlight>
            </a:endParaRPr>
          </a:p>
        </p:txBody>
      </p:sp>
      <p:pic>
        <p:nvPicPr>
          <p:cNvPr id="340" name="Google Shape;340;p24"/>
          <p:cNvPicPr preferRelativeResize="0"/>
          <p:nvPr/>
        </p:nvPicPr>
        <p:blipFill>
          <a:blip r:embed="rId3">
            <a:alphaModFix/>
          </a:blip>
          <a:stretch>
            <a:fillRect/>
          </a:stretch>
        </p:blipFill>
        <p:spPr>
          <a:xfrm>
            <a:off x="0" y="-12"/>
            <a:ext cx="4260300" cy="48629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5"/>
          <p:cNvSpPr txBox="1"/>
          <p:nvPr>
            <p:ph type="title"/>
          </p:nvPr>
        </p:nvSpPr>
        <p:spPr>
          <a:xfrm>
            <a:off x="1435800" y="345229"/>
            <a:ext cx="6992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200"/>
              <a:t>M</a:t>
            </a:r>
            <a:r>
              <a:rPr b="1" lang="en" sz="3500"/>
              <a:t>iddle Schools Seminars</a:t>
            </a:r>
            <a:r>
              <a:rPr b="1" lang="en" sz="3200"/>
              <a:t> </a:t>
            </a:r>
            <a:endParaRPr b="1" sz="3200"/>
          </a:p>
        </p:txBody>
      </p:sp>
      <p:sp>
        <p:nvSpPr>
          <p:cNvPr id="346" name="Google Shape;346;p25"/>
          <p:cNvSpPr txBox="1"/>
          <p:nvPr/>
        </p:nvSpPr>
        <p:spPr>
          <a:xfrm>
            <a:off x="3074100" y="1368125"/>
            <a:ext cx="4568400" cy="10185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b="1" lang="en" sz="4500">
                <a:solidFill>
                  <a:schemeClr val="dk1"/>
                </a:solidFill>
                <a:latin typeface="Didact Gothic"/>
                <a:ea typeface="Didact Gothic"/>
                <a:cs typeface="Didact Gothic"/>
                <a:sym typeface="Didact Gothic"/>
              </a:rPr>
              <a:t>DBHS CLUB PRESENTATIONS</a:t>
            </a:r>
            <a:endParaRPr b="1" sz="4500">
              <a:solidFill>
                <a:schemeClr val="dk1"/>
              </a:solidFill>
              <a:latin typeface="Didact Gothic"/>
              <a:ea typeface="Didact Gothic"/>
              <a:cs typeface="Didact Gothic"/>
              <a:sym typeface="Didact Gothic"/>
            </a:endParaRPr>
          </a:p>
          <a:p>
            <a:pPr indent="0" lvl="0" marL="0" rtl="0" algn="l">
              <a:spcBef>
                <a:spcPts val="1600"/>
              </a:spcBef>
              <a:spcAft>
                <a:spcPts val="0"/>
              </a:spcAft>
              <a:buNone/>
            </a:pPr>
            <a:r>
              <a:t/>
            </a:r>
            <a:endParaRPr b="1" sz="4500">
              <a:solidFill>
                <a:schemeClr val="dk1"/>
              </a:solidFill>
              <a:latin typeface="Didact Gothic"/>
              <a:ea typeface="Didact Gothic"/>
              <a:cs typeface="Didact Gothic"/>
              <a:sym typeface="Didact Gothic"/>
            </a:endParaRPr>
          </a:p>
          <a:p>
            <a:pPr indent="0" lvl="0" marL="0" rtl="0" algn="l">
              <a:spcBef>
                <a:spcPts val="1600"/>
              </a:spcBef>
              <a:spcAft>
                <a:spcPts val="1600"/>
              </a:spcAft>
              <a:buNone/>
            </a:pPr>
            <a:r>
              <a:t/>
            </a:r>
            <a:endParaRPr b="1" sz="4500">
              <a:solidFill>
                <a:schemeClr val="dk1"/>
              </a:solidFill>
              <a:latin typeface="Didact Gothic"/>
              <a:ea typeface="Didact Gothic"/>
              <a:cs typeface="Didact Gothic"/>
              <a:sym typeface="Didact Gothic"/>
            </a:endParaRPr>
          </a:p>
        </p:txBody>
      </p:sp>
      <p:pic>
        <p:nvPicPr>
          <p:cNvPr id="347" name="Google Shape;347;p25"/>
          <p:cNvPicPr preferRelativeResize="0"/>
          <p:nvPr/>
        </p:nvPicPr>
        <p:blipFill>
          <a:blip r:embed="rId3">
            <a:alphaModFix/>
          </a:blip>
          <a:stretch>
            <a:fillRect/>
          </a:stretch>
        </p:blipFill>
        <p:spPr>
          <a:xfrm>
            <a:off x="713200" y="3922496"/>
            <a:ext cx="2115527" cy="1220681"/>
          </a:xfrm>
          <a:prstGeom prst="rect">
            <a:avLst/>
          </a:prstGeom>
          <a:noFill/>
          <a:ln>
            <a:noFill/>
          </a:ln>
        </p:spPr>
      </p:pic>
      <p:pic>
        <p:nvPicPr>
          <p:cNvPr id="348" name="Google Shape;348;p25"/>
          <p:cNvPicPr preferRelativeResize="0"/>
          <p:nvPr/>
        </p:nvPicPr>
        <p:blipFill>
          <a:blip r:embed="rId4">
            <a:alphaModFix/>
          </a:blip>
          <a:stretch>
            <a:fillRect/>
          </a:stretch>
        </p:blipFill>
        <p:spPr>
          <a:xfrm>
            <a:off x="2828746" y="3918450"/>
            <a:ext cx="2115523" cy="1228800"/>
          </a:xfrm>
          <a:prstGeom prst="rect">
            <a:avLst/>
          </a:prstGeom>
          <a:noFill/>
          <a:ln>
            <a:noFill/>
          </a:ln>
        </p:spPr>
      </p:pic>
      <p:pic>
        <p:nvPicPr>
          <p:cNvPr id="349" name="Google Shape;349;p25"/>
          <p:cNvPicPr preferRelativeResize="0"/>
          <p:nvPr/>
        </p:nvPicPr>
        <p:blipFill>
          <a:blip r:embed="rId5">
            <a:alphaModFix/>
          </a:blip>
          <a:stretch>
            <a:fillRect/>
          </a:stretch>
        </p:blipFill>
        <p:spPr>
          <a:xfrm>
            <a:off x="4944256" y="3922500"/>
            <a:ext cx="2099865" cy="1220682"/>
          </a:xfrm>
          <a:prstGeom prst="rect">
            <a:avLst/>
          </a:prstGeom>
          <a:noFill/>
          <a:ln>
            <a:noFill/>
          </a:ln>
        </p:spPr>
      </p:pic>
      <p:pic>
        <p:nvPicPr>
          <p:cNvPr id="350" name="Google Shape;350;p25"/>
          <p:cNvPicPr preferRelativeResize="0"/>
          <p:nvPr/>
        </p:nvPicPr>
        <p:blipFill>
          <a:blip r:embed="rId6">
            <a:alphaModFix/>
          </a:blip>
          <a:stretch>
            <a:fillRect/>
          </a:stretch>
        </p:blipFill>
        <p:spPr>
          <a:xfrm>
            <a:off x="7044124" y="3923784"/>
            <a:ext cx="2099876" cy="121809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6"/>
          <p:cNvSpPr txBox="1"/>
          <p:nvPr>
            <p:ph type="title"/>
          </p:nvPr>
        </p:nvSpPr>
        <p:spPr>
          <a:xfrm>
            <a:off x="1435800" y="345229"/>
            <a:ext cx="6992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200"/>
              <a:t>School and Off-Campus Events </a:t>
            </a:r>
            <a:endParaRPr b="1" sz="3200"/>
          </a:p>
        </p:txBody>
      </p:sp>
      <p:sp>
        <p:nvSpPr>
          <p:cNvPr id="356" name="Google Shape;356;p26"/>
          <p:cNvSpPr txBox="1"/>
          <p:nvPr>
            <p:ph idx="1" type="body"/>
          </p:nvPr>
        </p:nvSpPr>
        <p:spPr>
          <a:xfrm>
            <a:off x="1435800" y="1314625"/>
            <a:ext cx="8520600" cy="8199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sz="3000"/>
              <a:t>Stop Asian Hate Rally - May 2021</a:t>
            </a:r>
            <a:endParaRPr b="1" sz="3000"/>
          </a:p>
          <a:p>
            <a:pPr indent="0" lvl="0" marL="457200" rtl="0" algn="l">
              <a:spcBef>
                <a:spcPts val="1600"/>
              </a:spcBef>
              <a:spcAft>
                <a:spcPts val="1600"/>
              </a:spcAft>
              <a:buNone/>
            </a:pPr>
            <a:r>
              <a:t/>
            </a:r>
            <a:endParaRPr b="1" sz="3000"/>
          </a:p>
        </p:txBody>
      </p:sp>
      <p:pic>
        <p:nvPicPr>
          <p:cNvPr id="357" name="Google Shape;357;p26"/>
          <p:cNvPicPr preferRelativeResize="0"/>
          <p:nvPr/>
        </p:nvPicPr>
        <p:blipFill>
          <a:blip r:embed="rId3">
            <a:alphaModFix/>
          </a:blip>
          <a:stretch>
            <a:fillRect/>
          </a:stretch>
        </p:blipFill>
        <p:spPr>
          <a:xfrm>
            <a:off x="764550" y="3131800"/>
            <a:ext cx="2592824" cy="1944618"/>
          </a:xfrm>
          <a:prstGeom prst="rect">
            <a:avLst/>
          </a:prstGeom>
          <a:noFill/>
          <a:ln>
            <a:noFill/>
          </a:ln>
        </p:spPr>
      </p:pic>
      <p:pic>
        <p:nvPicPr>
          <p:cNvPr id="358" name="Google Shape;358;p26"/>
          <p:cNvPicPr preferRelativeResize="0"/>
          <p:nvPr/>
        </p:nvPicPr>
        <p:blipFill>
          <a:blip r:embed="rId4">
            <a:alphaModFix/>
          </a:blip>
          <a:stretch>
            <a:fillRect/>
          </a:stretch>
        </p:blipFill>
        <p:spPr>
          <a:xfrm>
            <a:off x="3357375" y="2027100"/>
            <a:ext cx="2711149" cy="1854025"/>
          </a:xfrm>
          <a:prstGeom prst="rect">
            <a:avLst/>
          </a:prstGeom>
          <a:noFill/>
          <a:ln>
            <a:noFill/>
          </a:ln>
        </p:spPr>
      </p:pic>
      <p:pic>
        <p:nvPicPr>
          <p:cNvPr id="359" name="Google Shape;359;p26"/>
          <p:cNvPicPr preferRelativeResize="0"/>
          <p:nvPr/>
        </p:nvPicPr>
        <p:blipFill>
          <a:blip r:embed="rId5">
            <a:alphaModFix/>
          </a:blip>
          <a:stretch>
            <a:fillRect/>
          </a:stretch>
        </p:blipFill>
        <p:spPr>
          <a:xfrm>
            <a:off x="6068525" y="3075350"/>
            <a:ext cx="3075476" cy="2001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7"/>
          <p:cNvSpPr txBox="1"/>
          <p:nvPr>
            <p:ph type="title"/>
          </p:nvPr>
        </p:nvSpPr>
        <p:spPr>
          <a:xfrm>
            <a:off x="204300" y="120650"/>
            <a:ext cx="4367700" cy="1199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200"/>
              <a:t>Little Parrot Farm x CAPA Internship Program</a:t>
            </a:r>
            <a:endParaRPr b="1" sz="3200"/>
          </a:p>
        </p:txBody>
      </p:sp>
      <p:sp>
        <p:nvSpPr>
          <p:cNvPr id="365" name="Google Shape;365;p27"/>
          <p:cNvSpPr txBox="1"/>
          <p:nvPr>
            <p:ph idx="2" type="body"/>
          </p:nvPr>
        </p:nvSpPr>
        <p:spPr>
          <a:xfrm>
            <a:off x="5006650" y="228400"/>
            <a:ext cx="3837000" cy="476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Overview - 5 modules; 4 -6 weeks each</a:t>
            </a:r>
            <a:endParaRPr b="1"/>
          </a:p>
          <a:p>
            <a:pPr indent="0" lvl="0" marL="0" rtl="0" algn="l">
              <a:spcBef>
                <a:spcPts val="1600"/>
              </a:spcBef>
              <a:spcAft>
                <a:spcPts val="0"/>
              </a:spcAft>
              <a:buNone/>
            </a:pPr>
            <a:r>
              <a:rPr b="1" lang="en"/>
              <a:t>Must complete fall module to </a:t>
            </a:r>
            <a:r>
              <a:rPr b="1" lang="en"/>
              <a:t>receive</a:t>
            </a:r>
            <a:r>
              <a:rPr b="1" lang="en"/>
              <a:t> volunteer hours</a:t>
            </a:r>
            <a:endParaRPr b="1"/>
          </a:p>
          <a:p>
            <a:pPr indent="0" lvl="0" marL="0" rtl="0" algn="l">
              <a:spcBef>
                <a:spcPts val="1600"/>
              </a:spcBef>
              <a:spcAft>
                <a:spcPts val="0"/>
              </a:spcAft>
              <a:buNone/>
            </a:pPr>
            <a:r>
              <a:rPr b="1" lang="en"/>
              <a:t>Registration is required </a:t>
            </a:r>
            <a:endParaRPr b="1"/>
          </a:p>
          <a:p>
            <a:pPr indent="0" lvl="0" marL="0" rtl="0" algn="l">
              <a:spcBef>
                <a:spcPts val="1600"/>
              </a:spcBef>
              <a:spcAft>
                <a:spcPts val="0"/>
              </a:spcAft>
              <a:buNone/>
            </a:pPr>
            <a:r>
              <a:rPr b="1" lang="en"/>
              <a:t>Covid-19 vaccination</a:t>
            </a:r>
            <a:endParaRPr b="1"/>
          </a:p>
          <a:p>
            <a:pPr indent="0" lvl="0" marL="0" rtl="0" algn="l">
              <a:spcBef>
                <a:spcPts val="1600"/>
              </a:spcBef>
              <a:spcAft>
                <a:spcPts val="0"/>
              </a:spcAft>
              <a:buNone/>
            </a:pPr>
            <a:r>
              <a:rPr b="1" lang="en"/>
              <a:t>Allergies </a:t>
            </a:r>
            <a:endParaRPr b="1"/>
          </a:p>
          <a:p>
            <a:pPr indent="0" lvl="0" marL="0" rtl="0" algn="l">
              <a:spcBef>
                <a:spcPts val="1600"/>
              </a:spcBef>
              <a:spcAft>
                <a:spcPts val="0"/>
              </a:spcAft>
              <a:buClr>
                <a:schemeClr val="dk1"/>
              </a:buClr>
              <a:buSzPts val="1100"/>
              <a:buFont typeface="Arial"/>
              <a:buNone/>
            </a:pPr>
            <a:r>
              <a:rPr b="1" lang="en"/>
              <a:t>Garden gloves</a:t>
            </a:r>
            <a:endParaRPr b="1"/>
          </a:p>
          <a:p>
            <a:pPr indent="0" lvl="0" marL="0" rtl="0" algn="l">
              <a:spcBef>
                <a:spcPts val="1600"/>
              </a:spcBef>
              <a:spcAft>
                <a:spcPts val="1600"/>
              </a:spcAft>
              <a:buClr>
                <a:schemeClr val="dk1"/>
              </a:buClr>
              <a:buSzPts val="1100"/>
              <a:buFont typeface="Arial"/>
              <a:buNone/>
            </a:pPr>
            <a:r>
              <a:rPr b="1" lang="en"/>
              <a:t>Preferred dress code</a:t>
            </a:r>
            <a:endParaRPr b="1"/>
          </a:p>
        </p:txBody>
      </p:sp>
      <p:pic>
        <p:nvPicPr>
          <p:cNvPr id="366" name="Google Shape;366;p27"/>
          <p:cNvPicPr preferRelativeResize="0"/>
          <p:nvPr/>
        </p:nvPicPr>
        <p:blipFill>
          <a:blip r:embed="rId3">
            <a:alphaModFix/>
          </a:blip>
          <a:stretch>
            <a:fillRect/>
          </a:stretch>
        </p:blipFill>
        <p:spPr>
          <a:xfrm>
            <a:off x="772524" y="1320350"/>
            <a:ext cx="3231250" cy="3706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