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2"/>
    <p:restoredTop sz="94671"/>
  </p:normalViewPr>
  <p:slideViewPr>
    <p:cSldViewPr snapToGrid="0">
      <p:cViewPr varScale="1">
        <p:scale>
          <a:sx n="151" d="100"/>
          <a:sy n="151" d="100"/>
        </p:scale>
        <p:origin x="1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F623E-AF95-FD44-A280-1757F03E78A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0DEE-0A27-F64F-9098-8A802387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0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80DEE-0A27-F64F-9098-8A802387E2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6411-4EDA-D35E-1D35-F26B91276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27FB9-291A-A48A-48AC-6618678D7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9BA31-C40C-F216-5AD0-70524389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EDB59-FE18-EDC5-3DC9-6889D6ED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79932-603C-33D2-6B6A-980A3387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6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4922-B9A6-0B47-E86D-D8112412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4012D-9BC7-642D-9086-0A64D6551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0A2C7-906A-BE6E-D2DC-27F610AB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7B4B-2D3A-DF1A-EE9F-1DCC0589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CA3E-9D55-6579-E91C-7C4C0319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7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5C0F19-BD24-B4B6-9924-9AD1552B8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8AED2-0301-46DE-C2DB-4D69BFA47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878D5-88D5-8141-C0E2-567296EB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C8482-5893-27A0-38D5-89849FF9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0FA4D-389C-47FA-1EAF-5CBA9D40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D58D-9746-E612-9AE7-8859B8F3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CFB87-E82A-365D-2513-FFBBA989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87781-92DD-BC46-0B97-029A23DD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E175E-1FC8-3DB5-A80E-5945B93B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80846-BC97-F9EE-95E9-C9147EB1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379A-EE84-22F4-7256-ECA1DB0C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07B76-F32D-C4AE-4768-CA551CBFD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F498-F1EF-2CE8-5A5C-5CC8B8A5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41EDE-7D73-408B-9CFC-B84FA880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F4801-243A-BD26-65FC-4E7A0B34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8349-F9BE-232C-7C96-7686B9E6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E5546-3753-882A-6AEA-7E120B7E4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A52C9-15E0-F46F-2688-D75D460AB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0D0FD-26A7-0C37-2472-5FF13C01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67034-96AD-90AF-75A0-7584E13E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4D07D-468B-A096-00A4-F41FF6CC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7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888A-3904-0B85-CB40-36B2EE9F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87438-35DD-6494-7E7E-7103404B9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1C89B-106B-1085-E494-762501653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EFECB-DA41-6ABD-2C7C-8351E325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888A9-DA3F-BD18-D1DE-7CA9BE949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736AD-F5D1-1CDD-0BFE-F1A579B5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B9BE06-75B0-0958-A539-ADE5CDC8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ECA0B-C4D0-2785-7FEA-5EC94D9D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DE01-F741-1604-1913-5921FA1D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B77A4-9B38-087C-FC24-63C5D4D6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E3F22-295B-FED0-066E-5C6F2810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A6B73-7980-55DC-DB84-526CB4C1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5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CCC3B-26F1-C937-14C4-4FFBE1CA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E546D-82B4-A47E-9A6A-58F30E11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5C8A9-4F86-61D5-CD44-E17DC0DD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9681-2C59-6152-01CF-D58919B0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7064-EA22-29F9-83C3-35F27C5C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CF07D-7FCC-7CA2-8DA5-BE2D94233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35E1-4A98-C078-D8D3-85D33317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072FE-1265-6ADB-B709-3244A7C1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14F33-E40B-130D-5849-255E6140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7AFC-7DE5-C06F-4749-42D76279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59418-B9DB-C791-3D76-FC520B609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FD753-1B40-BCB2-54BD-B886B10E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7A044-F3FD-1102-43C9-62BEBBD0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D7C97-B763-B9CF-12D8-7B65A809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453E8-32B8-EA86-5D13-1AF37483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F33D8-EFC4-149A-B71A-628E3997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EB18A-EA27-0286-91C4-C9449F34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42448-F90F-4030-4151-6A34F3F47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34F1-2C2D-8A4F-B018-EED42059053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CE4C9-473D-04AF-92CD-1E315CAD4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BE688-755C-5B4C-8715-A0590BCF5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2269-E8BE-384E-8BBC-26E4C4F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20076-F0A0-47EE-351C-5B650B8F8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892" y="1521725"/>
            <a:ext cx="4428699" cy="274568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700"/>
              <a:t>CAPA – DBHS Hosts</a:t>
            </a:r>
            <a:br>
              <a:rPr lang="en-US" sz="4700"/>
            </a:br>
            <a:r>
              <a:rPr lang="en-US" sz="4700"/>
              <a:t>Student Club Rush 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D189B-39A5-5671-A35A-24A9FC497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892" y="4359488"/>
            <a:ext cx="4428699" cy="165576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200"/>
              <a:t>6:00 PM – 6:30 PM</a:t>
            </a:r>
          </a:p>
          <a:p>
            <a:pPr algn="l"/>
            <a:r>
              <a:rPr lang="en-US" sz="2200"/>
              <a:t>Host: Mavis Chen, Vice President </a:t>
            </a:r>
          </a:p>
          <a:p>
            <a:pPr algn="l"/>
            <a:r>
              <a:rPr lang="en-US" sz="2200"/>
              <a:t>Student Speakers: Adelyn Woo &amp; Ashlyn Woo </a:t>
            </a:r>
          </a:p>
        </p:txBody>
      </p:sp>
      <p:pic>
        <p:nvPicPr>
          <p:cNvPr id="5" name="Picture 4" descr="A purple and white background&#10;&#10;Description automatically generated">
            <a:extLst>
              <a:ext uri="{FF2B5EF4-FFF2-40B4-BE49-F238E27FC236}">
                <a16:creationId xmlns:a16="http://schemas.microsoft.com/office/drawing/2014/main" id="{85F15058-3946-D2EE-5938-C04056305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1" r="14767" b="-1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144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9002B31-A065-494A-B889-DFEFD7D89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A4EEA5-7966-91D6-6978-208FFC29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11027372" cy="726224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Club Rush Week 1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8/28 – 8/31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0DE7714-6514-B6E0-7777-151D17BD6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23" r="2" b="31118"/>
          <a:stretch/>
        </p:blipFill>
        <p:spPr>
          <a:xfrm>
            <a:off x="550863" y="2122098"/>
            <a:ext cx="2637706" cy="3328416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22" name="Picture 2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A8630C0-37DA-67E6-BAA0-C5A16A01606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1106" r="2" b="30557"/>
          <a:stretch/>
        </p:blipFill>
        <p:spPr>
          <a:xfrm>
            <a:off x="3367493" y="2122098"/>
            <a:ext cx="2638800" cy="3328416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3F9A710-9FB6-C973-DE6D-2202363B68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99" r="2" b="31765"/>
          <a:stretch/>
        </p:blipFill>
        <p:spPr>
          <a:xfrm>
            <a:off x="9276975" y="2122098"/>
            <a:ext cx="2638800" cy="3328416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20" name="Picture 1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3D35A7B-ED06-4139-4A0D-4C6671535F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88" r="2" b="31776"/>
          <a:stretch/>
        </p:blipFill>
        <p:spPr>
          <a:xfrm>
            <a:off x="6322234" y="2122098"/>
            <a:ext cx="2638800" cy="3328416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0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oster for a charity donation&#10;&#10;Description automatically generated">
            <a:extLst>
              <a:ext uri="{FF2B5EF4-FFF2-40B4-BE49-F238E27FC236}">
                <a16:creationId xmlns:a16="http://schemas.microsoft.com/office/drawing/2014/main" id="{8E1CDCF9-B514-C2E1-70BA-02D7A1D808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1968" b="17852"/>
          <a:stretch/>
        </p:blipFill>
        <p:spPr>
          <a:xfrm>
            <a:off x="3778367" y="-15259"/>
            <a:ext cx="4611831" cy="7019907"/>
          </a:xfrm>
        </p:spPr>
      </p:pic>
    </p:spTree>
    <p:extLst>
      <p:ext uri="{BB962C8B-B14F-4D97-AF65-F5344CB8AC3E}">
        <p14:creationId xmlns:p14="http://schemas.microsoft.com/office/powerpoint/2010/main" val="332478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1F560-1578-F306-C5F6-45E92E53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CAPA Student Mentor Project</a:t>
            </a:r>
          </a:p>
        </p:txBody>
      </p:sp>
      <p:pic>
        <p:nvPicPr>
          <p:cNvPr id="5" name="Content Placeholder 4" descr="A qr code with a dinosaur&#10;&#10;Description automatically generated">
            <a:extLst>
              <a:ext uri="{FF2B5EF4-FFF2-40B4-BE49-F238E27FC236}">
                <a16:creationId xmlns:a16="http://schemas.microsoft.com/office/drawing/2014/main" id="{D5737DBA-C425-9303-CF23-6984F61F1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5009" y="639592"/>
            <a:ext cx="557881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0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Back shot of a row of graduates">
            <a:extLst>
              <a:ext uri="{FF2B5EF4-FFF2-40B4-BE49-F238E27FC236}">
                <a16:creationId xmlns:a16="http://schemas.microsoft.com/office/drawing/2014/main" id="{F40169CA-8F44-DD00-0D8A-16CAAB9AF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48A51-D8C1-FFE2-DF72-365FDFE8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US" sz="3600"/>
              <a:t>Q&amp;A with </a:t>
            </a:r>
            <a:br>
              <a:rPr lang="en-US" sz="3600"/>
            </a:br>
            <a:r>
              <a:rPr lang="en-US" sz="3600"/>
              <a:t>Ashlyn Woo</a:t>
            </a:r>
            <a:br>
              <a:rPr lang="en-US" sz="3600"/>
            </a:br>
            <a:r>
              <a:rPr lang="en-US" sz="3600"/>
              <a:t>Class of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3EB98-CE01-ED13-1C0D-3DC314C48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en-US" sz="2000"/>
              <a:t>Importance of Activities &amp; Clubs</a:t>
            </a:r>
          </a:p>
          <a:p>
            <a:r>
              <a:rPr lang="en-US" sz="2000"/>
              <a:t>Leadership Experience </a:t>
            </a:r>
          </a:p>
          <a:p>
            <a:r>
              <a:rPr lang="en-US" sz="2000"/>
              <a:t>Prepare for College</a:t>
            </a:r>
          </a:p>
        </p:txBody>
      </p:sp>
    </p:spTree>
    <p:extLst>
      <p:ext uri="{BB962C8B-B14F-4D97-AF65-F5344CB8AC3E}">
        <p14:creationId xmlns:p14="http://schemas.microsoft.com/office/powerpoint/2010/main" val="401985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3AAD-C3D0-E99C-1DAC-C83040F4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2B1C5-43A4-7AC8-177A-ED9662474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join CAPA Membership, contact Mavis Chen in WeChat or WhatsApp.</a:t>
            </a:r>
          </a:p>
        </p:txBody>
      </p:sp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83C6F36B-8A6D-399B-F6FA-68C27F50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1060450"/>
            <a:ext cx="3365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7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81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Meiryo</vt:lpstr>
      <vt:lpstr>Arial</vt:lpstr>
      <vt:lpstr>Calibri</vt:lpstr>
      <vt:lpstr>Calibri Light</vt:lpstr>
      <vt:lpstr>Office Theme</vt:lpstr>
      <vt:lpstr>CAPA – DBHS Hosts Student Club Rush Q&amp;A</vt:lpstr>
      <vt:lpstr>Club Rush Week 1  8/28 – 8/31</vt:lpstr>
      <vt:lpstr>PowerPoint Presentation</vt:lpstr>
      <vt:lpstr>CAPA Student Mentor Project</vt:lpstr>
      <vt:lpstr>Q&amp;A with  Ashlyn Woo Class of 2021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 – DBHS Hosts Student Club Rush Q&amp;A Purple</dc:title>
  <dc:creator>Carolyn Woo</dc:creator>
  <cp:lastModifiedBy>Jianguo Wang</cp:lastModifiedBy>
  <cp:revision>4</cp:revision>
  <dcterms:created xsi:type="dcterms:W3CDTF">2023-08-28T00:18:55Z</dcterms:created>
  <dcterms:modified xsi:type="dcterms:W3CDTF">2023-09-04T05:48:16Z</dcterms:modified>
</cp:coreProperties>
</file>